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9" autoAdjust="0"/>
    <p:restoredTop sz="86384" autoAdjust="0"/>
  </p:normalViewPr>
  <p:slideViewPr>
    <p:cSldViewPr>
      <p:cViewPr varScale="1">
        <p:scale>
          <a:sx n="70" d="100"/>
          <a:sy n="70" d="100"/>
        </p:scale>
        <p:origin x="10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4735-2E81-4CF2-8EB8-F811E2A5A647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B1871-6F36-4791-B119-90DC0AA4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423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989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98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73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6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91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9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6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20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42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51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E300C-EA81-4282-82A0-50E51D44C2F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697E2-1B48-4CB2-90BD-F8D1865706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3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Заголовок вашей</a:t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презентации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126852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Тульский филиал </a:t>
            </a:r>
            <a:r>
              <a:rPr lang="ru-RU" sz="2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endParaRPr lang="ru-RU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" y="1"/>
            <a:ext cx="2509348" cy="77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34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1_Тема Office</vt:lpstr>
      <vt:lpstr>Заголовок вашей презентации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работы филиала  за 2016-2017 учебный год Основные направления деятельности филиала  в 2017-2018 учебном году</dc:title>
  <dc:creator>Секретарь директора</dc:creator>
  <cp:lastModifiedBy>Библ</cp:lastModifiedBy>
  <cp:revision>67</cp:revision>
  <cp:lastPrinted>2017-08-28T06:13:30Z</cp:lastPrinted>
  <dcterms:created xsi:type="dcterms:W3CDTF">2017-08-25T06:11:42Z</dcterms:created>
  <dcterms:modified xsi:type="dcterms:W3CDTF">2019-09-11T07:00:32Z</dcterms:modified>
</cp:coreProperties>
</file>