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41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5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3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4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0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8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86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68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6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1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F7CD2-F281-405C-A200-97EF57653826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563F-9FAA-46C3-98D2-01524A472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Туризм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33982" y="1825625"/>
            <a:ext cx="5531875" cy="4905958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>
                <a:solidFill>
                  <a:srgbClr val="FF0000"/>
                </a:solidFill>
              </a:rPr>
              <a:t>Карьера в сфере туризма и гостиничного бизнеса в период турбулентности. Шаги к успеху.</a:t>
            </a:r>
            <a:endParaRPr lang="ru-RU" sz="7200" dirty="0">
              <a:solidFill>
                <a:srgbClr val="FF0000"/>
              </a:solidFill>
            </a:endParaRPr>
          </a:p>
          <a:p>
            <a:r>
              <a:rPr lang="ru-RU" sz="7200" i="1" dirty="0"/>
              <a:t> </a:t>
            </a:r>
            <a:r>
              <a:rPr lang="ru-RU" sz="7200" b="1" i="1" dirty="0">
                <a:solidFill>
                  <a:srgbClr val="0070C0"/>
                </a:solidFill>
              </a:rPr>
              <a:t>Сфера туризма и гостиничного бизнеса – это широкое поле для поиска своего карьерного пути. По данным мировой статистики каждое 10-е рабочее место приходится на сферу туризма и гостиничного бизнеса. А в крупных туристических городах эти показатели в разы выше.</a:t>
            </a:r>
          </a:p>
          <a:p>
            <a:r>
              <a:rPr lang="ru-RU" sz="7200" b="1" i="1" dirty="0">
                <a:solidFill>
                  <a:srgbClr val="0070C0"/>
                </a:solidFill>
              </a:rPr>
              <a:t>Есть ли путь в сферу туризма и гостиничного бизнеса в период турбулентности? Экономического кризиса? Внешнеполитических проблем? – Конечно, да! Компании в любые времена предпочитают нанимать сотрудников, которые способны справиться с самыми неожиданными проблемами и найти выход из сложных ситуаций. Поэтому учится в период кризисных ситуаций – это первый шаг к успеху в будущем!</a:t>
            </a:r>
          </a:p>
          <a:p>
            <a:r>
              <a:rPr lang="ru-RU" sz="9600" dirty="0" smtClean="0"/>
              <a:t>   </a:t>
            </a:r>
            <a:r>
              <a:rPr lang="ru-RU" sz="8000" dirty="0" smtClean="0"/>
              <a:t>У тебя есть   ЕГЭ по 1. истории,2. русскому языку,  3.обществознанию или иностранному - -30 бюджетных мест ждут именно тебя!!!</a:t>
            </a:r>
            <a:endParaRPr lang="ru-RU" sz="8000" dirty="0"/>
          </a:p>
        </p:txBody>
      </p:sp>
      <p:pic>
        <p:nvPicPr>
          <p:cNvPr id="5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0" y="74811"/>
            <a:ext cx="3133898" cy="16270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29895" y="1825625"/>
            <a:ext cx="6121743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"Туристический бизнес" Факультета экономики и бизнеса – это оптимальный баланс фундаментальной академической подготовки в области экономики и финансов туристской отрасли с практической направленностью программы на обучение навыкам разработки туристских продуктов и туристско-рекреационных проектов, развития территорий с использованием национальных туристских ресурсов и международного опыта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Два иностранных языка.</a:t>
            </a:r>
            <a:endParaRPr lang="ru-RU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Вас ждут постоянный обмен информацией, мастер классы, круглые столы, проектные семинары от наиболее компетентных отраслевых специалистов, руководителей и ведущих экспертов, топ- менеджеров предприятий сферы туризма и гостеприимства, разработка проектов под руководством практиков, открытость и сотрудничество педагогов Департамента туризма и гостиничного бизнеса</a:t>
            </a:r>
            <a:endParaRPr lang="ru-RU" sz="1600" dirty="0"/>
          </a:p>
        </p:txBody>
      </p:sp>
      <p:pic>
        <p:nvPicPr>
          <p:cNvPr id="7" name="Picture 1" descr="C:\Users\Vaio\Pictures\Банковская\Банки\iCAG33ZG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06680" y="190350"/>
            <a:ext cx="2408903" cy="15115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8038" y="257308"/>
            <a:ext cx="4621162" cy="1262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9250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251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Туризм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Мариенко Дарья Павловна</cp:lastModifiedBy>
  <cp:revision>11</cp:revision>
  <dcterms:created xsi:type="dcterms:W3CDTF">2023-07-14T11:24:36Z</dcterms:created>
  <dcterms:modified xsi:type="dcterms:W3CDTF">2023-07-17T12:43:00Z</dcterms:modified>
</cp:coreProperties>
</file>