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27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9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07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86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5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3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8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4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53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3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8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2F695-710A-4A0D-A974-58A456C3BD5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7F75E-0C3C-446A-9C88-B6005168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1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9032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639098" y="178626"/>
            <a:ext cx="2438399" cy="8624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6477" y="1219660"/>
            <a:ext cx="1161189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Диплом магистратуры Финансового университета при Правительстве РФ – это отличный трамплин для дальнейшего карьерного роста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На </a:t>
            </a:r>
            <a:r>
              <a:rPr lang="ru-RU" sz="2000" b="1" i="1" dirty="0">
                <a:solidFill>
                  <a:schemeClr val="bg1"/>
                </a:solidFill>
              </a:rPr>
              <a:t>Факультете экономики и бизнеса реализуется магистерская программа по направлению </a:t>
            </a:r>
            <a:r>
              <a:rPr lang="ru-RU" sz="2800" b="1" i="1" dirty="0">
                <a:solidFill>
                  <a:schemeClr val="bg1"/>
                </a:solidFill>
              </a:rPr>
              <a:t>Туризм 43.02.04 «Управление туризмом":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2000" b="1" i="1" dirty="0">
                <a:solidFill>
                  <a:schemeClr val="bg1"/>
                </a:solidFill>
              </a:rPr>
              <a:t>✅ 2 насыщенных года в атмосфере гостеприимства, доброжелательности, любви и комфорта в большой семье Финансового университета;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i="1" dirty="0">
                <a:solidFill>
                  <a:schemeClr val="bg1"/>
                </a:solidFill>
              </a:rPr>
              <a:t>✅ 18 бюджетных места приема, государственная аккредитация программы, занятия в вечернее время;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i="1" dirty="0">
                <a:solidFill>
                  <a:schemeClr val="bg1"/>
                </a:solidFill>
              </a:rPr>
              <a:t>✅ фундаментальная подготовка одного из старейших вузов страны, с одной стороны, и с другой стороны - практическая направленность программы с применением современных образовательных технологий;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i="1" dirty="0">
                <a:solidFill>
                  <a:schemeClr val="bg1"/>
                </a:solidFill>
              </a:rPr>
              <a:t>✅ обмен информацией, мастер классы, круглые столы, проектные семинары от наиболее компетентных отраслевых специалистов, руководителей и ведущих экспертов, топ- менеджеров предприятий сферы туризма и гостеприимства, разработка проектов под руководством практиков, открытость и сотрудничество педагогов;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i="1" dirty="0">
                <a:solidFill>
                  <a:schemeClr val="bg1"/>
                </a:solidFill>
              </a:rPr>
              <a:t>✅ практика и стажировка в ведущих туристских и гостиничных компаниях России и мира, территориальных органах власти, а также в зарубежных вузах-партнерах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4019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158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</cp:revision>
  <dcterms:created xsi:type="dcterms:W3CDTF">2023-07-14T11:10:31Z</dcterms:created>
  <dcterms:modified xsi:type="dcterms:W3CDTF">2023-07-14T11:19:07Z</dcterms:modified>
</cp:coreProperties>
</file>