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7;p2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1425574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4243913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Титульный слайд">
    <p:bg>
      <p:bgPr>
        <a:solidFill>
          <a:srgbClr val="6E3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53;p12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1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3704733"/>
            <a:ext cx="9917888" cy="1792805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1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666446" y="1717992"/>
            <a:ext cx="2814354" cy="3422016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9" name="Google Shape;61;p14"/>
          <p:cNvSpPr>
            <a:spLocks noGrp="1"/>
          </p:cNvSpPr>
          <p:nvPr>
            <p:ph type="pic" idx="13"/>
          </p:nvPr>
        </p:nvSpPr>
        <p:spPr>
          <a:xfrm>
            <a:off x="-2" y="13464"/>
            <a:ext cx="7958668" cy="685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233333" y="0"/>
            <a:ext cx="7958667" cy="684453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3127010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39" name="Google Shape;66;p15"/>
          <p:cNvSpPr txBox="1">
            <a:spLocks noGrp="1"/>
          </p:cNvSpPr>
          <p:nvPr>
            <p:ph type="body" sz="quarter" idx="13"/>
          </p:nvPr>
        </p:nvSpPr>
        <p:spPr>
          <a:xfrm>
            <a:off x="690846" y="2506661"/>
            <a:ext cx="3127012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1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68;p16"/>
          <p:cNvSpPr/>
          <p:nvPr/>
        </p:nvSpPr>
        <p:spPr>
          <a:xfrm>
            <a:off x="-1" y="0"/>
            <a:ext cx="7958668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48" name="Google Shape;69;p16" descr="Google Shape;69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666446" y="1717992"/>
            <a:ext cx="2814354" cy="3422016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0" name="Google Shape;71;p16"/>
          <p:cNvSpPr>
            <a:spLocks noGrp="1"/>
          </p:cNvSpPr>
          <p:nvPr>
            <p:ph type="pic" sz="half" idx="13"/>
          </p:nvPr>
        </p:nvSpPr>
        <p:spPr>
          <a:xfrm>
            <a:off x="775294" y="775295"/>
            <a:ext cx="6393558" cy="515983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5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75295" y="2641600"/>
            <a:ext cx="10649945" cy="360309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9" name="Google Shape;75;p17"/>
          <p:cNvSpPr txBox="1">
            <a:spLocks noGrp="1"/>
          </p:cNvSpPr>
          <p:nvPr>
            <p:ph type="body" sz="quarter" idx="13"/>
          </p:nvPr>
        </p:nvSpPr>
        <p:spPr>
          <a:xfrm>
            <a:off x="690846" y="1496260"/>
            <a:ext cx="10810307" cy="76434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16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3399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6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69" name="Google Shape;80;p18"/>
          <p:cNvSpPr>
            <a:spLocks noGrp="1"/>
          </p:cNvSpPr>
          <p:nvPr>
            <p:ph type="pic" idx="13"/>
          </p:nvPr>
        </p:nvSpPr>
        <p:spPr>
          <a:xfrm>
            <a:off x="775295" y="1651000"/>
            <a:ext cx="10725858" cy="427566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7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82;p19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78" name="Google Shape;83;p19" descr="Google Shape;83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80" name="Google Shape;85;p19"/>
          <p:cNvSpPr>
            <a:spLocks noGrp="1"/>
          </p:cNvSpPr>
          <p:nvPr>
            <p:ph type="pic" idx="13"/>
          </p:nvPr>
        </p:nvSpPr>
        <p:spPr>
          <a:xfrm>
            <a:off x="775295" y="2261409"/>
            <a:ext cx="10725858" cy="366525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88;p20"/>
          <p:cNvSpPr>
            <a:spLocks noGrp="1"/>
          </p:cNvSpPr>
          <p:nvPr>
            <p:ph type="pic" idx="13"/>
          </p:nvPr>
        </p:nvSpPr>
        <p:spPr>
          <a:xfrm>
            <a:off x="6093707" y="0"/>
            <a:ext cx="6096001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4681253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9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2506661"/>
            <a:ext cx="4681254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93;p2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9317" y="692150"/>
            <a:ext cx="4681255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2;p4"/>
          <p:cNvSpPr/>
          <p:nvPr/>
        </p:nvSpPr>
        <p:spPr>
          <a:xfrm>
            <a:off x="0" y="0"/>
            <a:ext cx="4233334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23" name="Google Shape;13;p4" descr="Google Shape;13;p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233333" y="0"/>
            <a:ext cx="7958667" cy="684453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Google Shape;15;p4"/>
          <p:cNvSpPr txBox="1">
            <a:spLocks noGrp="1"/>
          </p:cNvSpPr>
          <p:nvPr>
            <p:ph type="body" sz="quarter" idx="13"/>
          </p:nvPr>
        </p:nvSpPr>
        <p:spPr>
          <a:xfrm>
            <a:off x="690846" y="2506661"/>
            <a:ext cx="3155291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874849"/>
            <a:ext cx="3505541" cy="1380153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97;p2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0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9" name="Google Shape;99;p22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102;p23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9" name="Google Shape;104;p23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2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107;p24"/>
          <p:cNvSpPr>
            <a:spLocks noGrp="1"/>
          </p:cNvSpPr>
          <p:nvPr>
            <p:ph type="pic" sz="half" idx="13"/>
          </p:nvPr>
        </p:nvSpPr>
        <p:spPr>
          <a:xfrm>
            <a:off x="6093707" y="0"/>
            <a:ext cx="6096001" cy="3429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2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4681253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2506661"/>
            <a:ext cx="4681254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0" name="Google Shape;110;p24"/>
          <p:cNvSpPr>
            <a:spLocks noGrp="1"/>
          </p:cNvSpPr>
          <p:nvPr>
            <p:ph type="pic" sz="half" idx="14"/>
          </p:nvPr>
        </p:nvSpPr>
        <p:spPr>
          <a:xfrm>
            <a:off x="6093707" y="3429000"/>
            <a:ext cx="6096001" cy="3429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112;p25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239" name="Google Shape;113;p25" descr="Google Shape;113;p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41" name="Google Shape;115;p25"/>
          <p:cNvSpPr txBox="1"/>
          <p:nvPr/>
        </p:nvSpPr>
        <p:spPr>
          <a:xfrm>
            <a:off x="736571" y="2136469"/>
            <a:ext cx="10718858" cy="76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Образец текста</a:t>
            </a:r>
          </a:p>
        </p:txBody>
      </p:sp>
      <p:sp>
        <p:nvSpPr>
          <p:cNvPr id="2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118;p2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50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1" name="Google Shape;120;p26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60" name="Google Shape;124;p27"/>
          <p:cNvSpPr/>
          <p:nvPr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6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88488" y="692150"/>
            <a:ext cx="4681254" cy="2036234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2" name="Google Shape;126;p27"/>
          <p:cNvSpPr/>
          <p:nvPr/>
        </p:nvSpPr>
        <p:spPr>
          <a:xfrm>
            <a:off x="6096000" y="3429000"/>
            <a:ext cx="6096000" cy="343746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63" name="Google Shape;127;p27"/>
          <p:cNvSpPr txBox="1">
            <a:spLocks noGrp="1"/>
          </p:cNvSpPr>
          <p:nvPr>
            <p:ph type="body" sz="quarter" idx="13"/>
          </p:nvPr>
        </p:nvSpPr>
        <p:spPr>
          <a:xfrm>
            <a:off x="6788488" y="4133851"/>
            <a:ext cx="4681254" cy="2036234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72" name="Google Shape;131;p28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457200" indent="-3683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algn="ctr" defTabSz="412750"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8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</p:spPr>
        <p:txBody>
          <a:bodyPr lIns="25400" tIns="25400" rIns="25400" bIns="25400">
            <a:normAutofit/>
          </a:bodyPr>
          <a:lstStyle>
            <a:lvl1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42562" y="-9008"/>
            <a:ext cx="11906876" cy="920627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defTabSz="412750">
              <a:defRPr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9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52418" y="500848"/>
            <a:ext cx="11906875" cy="920626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defTabSz="412750">
              <a:defRPr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9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5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35" name="Google Shape;19;p5" descr="Google Shape;19;p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90846" y="2247774"/>
            <a:ext cx="10810307" cy="235320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457200" indent="-43815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23;p6" descr="Google Shape;23;p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" name="Google Shape;25;p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457200" indent="-3683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28;p7" descr="Google Shape;28;p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90846" y="1880129"/>
            <a:ext cx="10810307" cy="235320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457200" indent="-43815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buSzPts val="2200"/>
              <a:buAutoNum type="arabicPeriod"/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32;p8"/>
          <p:cNvSpPr/>
          <p:nvPr/>
        </p:nvSpPr>
        <p:spPr>
          <a:xfrm>
            <a:off x="6096000" y="-1"/>
            <a:ext cx="6096000" cy="2285158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" name="Google Shape;33;p8"/>
          <p:cNvSpPr/>
          <p:nvPr/>
        </p:nvSpPr>
        <p:spPr>
          <a:xfrm>
            <a:off x="6096000" y="2285156"/>
            <a:ext cx="6096000" cy="2285157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8" name="Google Shape;34;p8"/>
          <p:cNvSpPr/>
          <p:nvPr/>
        </p:nvSpPr>
        <p:spPr>
          <a:xfrm>
            <a:off x="6096000" y="4572844"/>
            <a:ext cx="6096000" cy="228515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69" name="Google Shape;35;p8" descr="Google Shape;35;p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88488" y="692151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Google Shape;38;p8"/>
          <p:cNvSpPr txBox="1">
            <a:spLocks noGrp="1"/>
          </p:cNvSpPr>
          <p:nvPr>
            <p:ph type="body" sz="quarter" idx="13"/>
          </p:nvPr>
        </p:nvSpPr>
        <p:spPr>
          <a:xfrm>
            <a:off x="6788488" y="2975188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73" name="Google Shape;39;p8"/>
          <p:cNvSpPr txBox="1">
            <a:spLocks noGrp="1"/>
          </p:cNvSpPr>
          <p:nvPr>
            <p:ph type="body" sz="quarter" idx="14"/>
          </p:nvPr>
        </p:nvSpPr>
        <p:spPr>
          <a:xfrm>
            <a:off x="6788488" y="5262876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41;p9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1425574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4243913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45;p10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2896155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49;p11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2896155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7;p13" descr="Google Shape;57;p13"/>
          <p:cNvPicPr>
            <a:picLocks noChangeAspect="1"/>
          </p:cNvPicPr>
          <p:nvPr/>
        </p:nvPicPr>
        <p:blipFill>
          <a:blip r:embed="rId31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Название продукта в формате one liner (тут пример)"/>
          <p:cNvSpPr txBox="1"/>
          <p:nvPr/>
        </p:nvSpPr>
        <p:spPr>
          <a:xfrm>
            <a:off x="715592" y="2235262"/>
            <a:ext cx="7078682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/>
          <a:p>
            <a: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Название</a:t>
            </a:r>
            <a:r>
              <a:rPr dirty="0"/>
              <a:t> </a:t>
            </a:r>
            <a:r>
              <a:rPr dirty="0" err="1" smtClean="0"/>
              <a:t>продукта</a:t>
            </a:r>
            <a:endParaRPr dirty="0"/>
          </a:p>
        </p:txBody>
      </p:sp>
      <p:sp>
        <p:nvSpPr>
          <p:cNvPr id="321" name="ФИО автора"/>
          <p:cNvSpPr txBox="1"/>
          <p:nvPr/>
        </p:nvSpPr>
        <p:spPr>
          <a:xfrm>
            <a:off x="715592" y="6164498"/>
            <a:ext cx="7326345" cy="872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ФИО автора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Я и моя команда"/>
          <p:cNvSpPr txBox="1"/>
          <p:nvPr/>
        </p:nvSpPr>
        <p:spPr>
          <a:xfrm>
            <a:off x="763124" y="230698"/>
            <a:ext cx="8415503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Я и моя команда</a:t>
            </a:r>
          </a:p>
        </p:txBody>
      </p:sp>
      <p:sp>
        <p:nvSpPr>
          <p:cNvPr id="324" name="ФИО…"/>
          <p:cNvSpPr txBox="1"/>
          <p:nvPr/>
        </p:nvSpPr>
        <p:spPr>
          <a:xfrm>
            <a:off x="37972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5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59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ФИО…"/>
          <p:cNvSpPr txBox="1"/>
          <p:nvPr/>
        </p:nvSpPr>
        <p:spPr>
          <a:xfrm>
            <a:off x="341444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7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131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ФИО…"/>
          <p:cNvSpPr txBox="1"/>
          <p:nvPr/>
        </p:nvSpPr>
        <p:spPr>
          <a:xfrm>
            <a:off x="644916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9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603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ФИО…"/>
          <p:cNvSpPr txBox="1"/>
          <p:nvPr/>
        </p:nvSpPr>
        <p:spPr>
          <a:xfrm>
            <a:off x="948388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31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075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GB-Color.png" descr="GB-Col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74705" y="437621"/>
            <a:ext cx="1906367" cy="346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36" name="Суть продукта и описание проблемы пользователя"/>
          <p:cNvSpPr txBox="1"/>
          <p:nvPr/>
        </p:nvSpPr>
        <p:spPr>
          <a:xfrm>
            <a:off x="353209" y="1293372"/>
            <a:ext cx="4113139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Суть продукта и описание проблемы пользователя</a:t>
            </a:r>
          </a:p>
        </p:txBody>
      </p:sp>
      <p:sp>
        <p:nvSpPr>
          <p:cNvPr id="337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8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9" name="Кратко описываете свой продукт…"/>
          <p:cNvSpPr txBox="1"/>
          <p:nvPr/>
        </p:nvSpPr>
        <p:spPr>
          <a:xfrm>
            <a:off x="5574375" y="1372379"/>
            <a:ext cx="5524474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Кратко описываете свой продукт 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и ключевую проблему/задачу , которую он решает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Прямоугольник"/>
          <p:cNvSpPr/>
          <p:nvPr/>
        </p:nvSpPr>
        <p:spPr>
          <a:xfrm>
            <a:off x="-229413" y="1994700"/>
            <a:ext cx="12438420" cy="4953448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43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4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5" name="Здесь описано как ваш продукт решает проблему пользователей"/>
          <p:cNvSpPr txBox="1"/>
          <p:nvPr/>
        </p:nvSpPr>
        <p:spPr>
          <a:xfrm>
            <a:off x="728867" y="2407857"/>
            <a:ext cx="10257920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Здесь описано как ваш продукт решает проблему пользователей</a:t>
            </a:r>
          </a:p>
        </p:txBody>
      </p:sp>
      <p:sp>
        <p:nvSpPr>
          <p:cNvPr id="346" name="Как продукт решает проблему"/>
          <p:cNvSpPr txBox="1"/>
          <p:nvPr/>
        </p:nvSpPr>
        <p:spPr>
          <a:xfrm>
            <a:off x="763124" y="230698"/>
            <a:ext cx="841550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Как продукт решает проблему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50" name="Целевая аудитория"/>
          <p:cNvSpPr txBox="1"/>
          <p:nvPr/>
        </p:nvSpPr>
        <p:spPr>
          <a:xfrm>
            <a:off x="353209" y="1293372"/>
            <a:ext cx="4113139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Целевая аудитория</a:t>
            </a:r>
          </a:p>
        </p:txBody>
      </p:sp>
      <p:sp>
        <p:nvSpPr>
          <p:cNvPr id="351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2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3" name="Опишите несколько целевых пользовательских сегмента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Опишите несколько целевых пользовательских сегмента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7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8" name="Объем рынка продукта"/>
          <p:cNvSpPr txBox="1"/>
          <p:nvPr/>
        </p:nvSpPr>
        <p:spPr>
          <a:xfrm>
            <a:off x="763124" y="230698"/>
            <a:ext cx="8975869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Объем рынка продукта</a:t>
            </a:r>
          </a:p>
        </p:txBody>
      </p:sp>
      <p:pic>
        <p:nvPicPr>
          <p:cNvPr id="359" name="Google Shape;171;p34" descr="Google Shape;171;p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8375" y="1740449"/>
            <a:ext cx="4727612" cy="4723126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Google Shape;172;p34"/>
          <p:cNvSpPr txBox="1"/>
          <p:nvPr/>
        </p:nvSpPr>
        <p:spPr>
          <a:xfrm>
            <a:off x="6943074" y="2074699"/>
            <a:ext cx="4759201" cy="335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Реальный</a:t>
            </a:r>
            <a:r>
              <a:rPr b="0"/>
              <a:t>   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Доступный</a:t>
            </a:r>
            <a:r>
              <a:rPr b="0"/>
              <a:t>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Общий</a:t>
            </a:r>
            <a:r>
              <a:rPr b="0"/>
              <a:t>        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1" name="Google Shape;173;p34"/>
          <p:cNvSpPr/>
          <p:nvPr/>
        </p:nvSpPr>
        <p:spPr>
          <a:xfrm flipH="1">
            <a:off x="5244350" y="2408949"/>
            <a:ext cx="1590601" cy="933602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2" name="Google Shape;174;p34"/>
          <p:cNvSpPr/>
          <p:nvPr/>
        </p:nvSpPr>
        <p:spPr>
          <a:xfrm flipH="1">
            <a:off x="5590049" y="3331025"/>
            <a:ext cx="1198801" cy="645600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3" name="Google Shape;175;p34"/>
          <p:cNvSpPr/>
          <p:nvPr/>
        </p:nvSpPr>
        <p:spPr>
          <a:xfrm flipH="1">
            <a:off x="5532475" y="4232625"/>
            <a:ext cx="1355701" cy="746701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7" name="Как продукт зарабатывает"/>
          <p:cNvSpPr txBox="1"/>
          <p:nvPr/>
        </p:nvSpPr>
        <p:spPr>
          <a:xfrm>
            <a:off x="353209" y="1293372"/>
            <a:ext cx="4113139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Как продукт зарабатывает</a:t>
            </a:r>
          </a:p>
        </p:txBody>
      </p:sp>
      <p:sp>
        <p:nvSpPr>
          <p:cNvPr id="368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9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0" name="1.…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1.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2. 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3.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Прямоугольник"/>
          <p:cNvSpPr/>
          <p:nvPr/>
        </p:nvSpPr>
        <p:spPr>
          <a:xfrm>
            <a:off x="-229413" y="1994700"/>
            <a:ext cx="12438420" cy="4953448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74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5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6" name="Описание преимуществ продукта"/>
          <p:cNvSpPr txBox="1"/>
          <p:nvPr/>
        </p:nvSpPr>
        <p:spPr>
          <a:xfrm>
            <a:off x="728867" y="2407857"/>
            <a:ext cx="10257920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Описание преимуществ продукта</a:t>
            </a:r>
          </a:p>
        </p:txBody>
      </p:sp>
      <p:sp>
        <p:nvSpPr>
          <p:cNvPr id="377" name="Чем продукт лучше конкурентов"/>
          <p:cNvSpPr txBox="1"/>
          <p:nvPr/>
        </p:nvSpPr>
        <p:spPr>
          <a:xfrm>
            <a:off x="763124" y="230698"/>
            <a:ext cx="841550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Чем продукт лучше конкурентов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81" name="MVP продукта"/>
          <p:cNvSpPr txBox="1"/>
          <p:nvPr/>
        </p:nvSpPr>
        <p:spPr>
          <a:xfrm>
            <a:off x="353209" y="1293372"/>
            <a:ext cx="4113139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MVP продукта</a:t>
            </a:r>
          </a:p>
        </p:txBody>
      </p:sp>
      <p:sp>
        <p:nvSpPr>
          <p:cNvPr id="382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3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4" name="Опишите как будете проверять или уже проверили спрос на продукт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Опишите как будете проверять или уже проверили спрос на продукт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E400AF-7934-4441-BEBA-BE53BF4DE0AE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b545a042-29c2-4f0a-932d-d96c064ae9ed"/>
  </ds:schemaRefs>
</ds:datastoreItem>
</file>

<file path=customXml/itemProps2.xml><?xml version="1.0" encoding="utf-8"?>
<ds:datastoreItem xmlns:ds="http://schemas.openxmlformats.org/officeDocument/2006/customXml" ds:itemID="{A436B1C8-E81F-47C1-A62A-8A751C8BB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5a042-29c2-4f0a-932d-d96c064ae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54E1FA-8486-46CA-9973-0FE3C33148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Helvetica Neue</vt:lpstr>
      <vt:lpstr>Helvetica Neue Light</vt:lpstr>
      <vt:lpstr>Helvetica Neue Medium</vt:lpstr>
      <vt:lpstr>PT Sans</vt:lpstr>
      <vt:lpstr>Roboto</vt:lpstr>
      <vt:lpstr>Roboto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Захаренко Ирина Кимовна</dc:creator>
  <cp:lastModifiedBy>Базавлюк Владимир Николаевич</cp:lastModifiedBy>
  <cp:revision>5</cp:revision>
  <dcterms:modified xsi:type="dcterms:W3CDTF">2022-02-16T12:29:55Z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