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1" r:id="rId2"/>
    <p:sldId id="266" r:id="rId3"/>
    <p:sldId id="269" r:id="rId4"/>
    <p:sldId id="285" r:id="rId5"/>
  </p:sldIdLst>
  <p:sldSz cx="12192000" cy="6858000"/>
  <p:notesSz cx="6745288" cy="98567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64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1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098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164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52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33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640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58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135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854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080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AD133DC-7A87-4783-B28B-195F4372EBFF}" type="datetimeFigureOut">
              <a:rPr lang="ru-RU" smtClean="0"/>
              <a:t>21.04.2022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6F795FB-201E-454B-9F26-3D5951C4FAD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75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105.fa.ru/partner/pcg/Pages/practic-docs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ankorableva@fa.ru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7916" y="1701075"/>
            <a:ext cx="10860460" cy="4657392"/>
          </a:xfrm>
        </p:spPr>
        <p:txBody>
          <a:bodyPr>
            <a:noAutofit/>
          </a:bodyPr>
          <a:lstStyle/>
          <a:p>
            <a:pPr marL="274320" lvl="1" indent="0" algn="ctr">
              <a:buNone/>
            </a:pPr>
            <a:r>
              <a:rPr lang="ru-RU" sz="3600" dirty="0" smtClean="0">
                <a:latin typeface="Garamond" panose="02020404030301010803" pitchFamily="18" charset="0"/>
              </a:rPr>
              <a:t>Отчетные документы по </a:t>
            </a:r>
            <a:r>
              <a:rPr lang="ru-RU" sz="3600" dirty="0">
                <a:latin typeface="Garamond" panose="02020404030301010803" pitchFamily="18" charset="0"/>
              </a:rPr>
              <a:t>итогам прохождения </a:t>
            </a:r>
            <a:r>
              <a:rPr lang="ru-RU" sz="3600" dirty="0" smtClean="0">
                <a:latin typeface="Garamond" panose="02020404030301010803" pitchFamily="18" charset="0"/>
              </a:rPr>
              <a:t>практики (учебная, производственная)необходимо направить после защиты в электронном виде 30.04.2022г. </a:t>
            </a:r>
          </a:p>
          <a:p>
            <a:pPr marL="274320" lvl="1" indent="0" algn="ctr">
              <a:buNone/>
            </a:pPr>
            <a:r>
              <a:rPr lang="ru-RU" sz="3600" dirty="0" smtClean="0">
                <a:latin typeface="Garamond" panose="02020404030301010803" pitchFamily="18" charset="0"/>
              </a:rPr>
              <a:t>  Образцы </a:t>
            </a:r>
            <a:r>
              <a:rPr lang="ru-RU" sz="3600" dirty="0" smtClean="0">
                <a:latin typeface="Garamond" panose="02020404030301010803" pitchFamily="18" charset="0"/>
              </a:rPr>
              <a:t>отчетных документов (по 2 видам) на сайте: </a:t>
            </a:r>
          </a:p>
          <a:p>
            <a:pPr marL="274320" lvl="1" indent="0" algn="ctr">
              <a:buNone/>
            </a:pP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Страницы 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  <a:hlinkClick r:id="rId2"/>
              </a:rPr>
              <a:t>- Документы по практике (формы) (fa.ru</a:t>
            </a:r>
            <a:r>
              <a:rPr lang="ru-RU" sz="20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)</a:t>
            </a:r>
            <a:endParaRPr lang="ru-RU" sz="2000" dirty="0" smtClean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208946" y="167931"/>
            <a:ext cx="10058400" cy="1609344"/>
          </a:xfrm>
        </p:spPr>
        <p:txBody>
          <a:bodyPr>
            <a:normAutofit/>
          </a:bodyPr>
          <a:lstStyle/>
          <a:p>
            <a:pPr algn="ctr"/>
            <a:r>
              <a:rPr lang="ru-RU" sz="3600" i="1" dirty="0" smtClean="0">
                <a:latin typeface="Garamond" panose="02020404030301010803" pitchFamily="18" charset="0"/>
              </a:rPr>
              <a:t>Защита отчетов по практике. </a:t>
            </a:r>
            <a:r>
              <a:rPr lang="ru-RU" sz="3600" i="1" smtClean="0">
                <a:latin typeface="Garamond" panose="02020404030301010803" pitchFamily="18" charset="0"/>
              </a:rPr>
              <a:t>МАГИСТРАТУРА   </a:t>
            </a:r>
            <a:r>
              <a:rPr lang="ru-RU" sz="3600" i="1" dirty="0" smtClean="0">
                <a:latin typeface="Garamond" panose="02020404030301010803" pitchFamily="18" charset="0"/>
              </a:rPr>
              <a:t>30.04.202</a:t>
            </a:r>
            <a:r>
              <a:rPr lang="en-US" sz="3600" i="1" dirty="0" smtClean="0">
                <a:latin typeface="Garamond" panose="02020404030301010803" pitchFamily="18" charset="0"/>
              </a:rPr>
              <a:t>2</a:t>
            </a:r>
            <a:r>
              <a:rPr lang="ru-RU" sz="3600" i="1" dirty="0" smtClean="0">
                <a:latin typeface="Garamond" panose="02020404030301010803" pitchFamily="18" charset="0"/>
              </a:rPr>
              <a:t>г.</a:t>
            </a:r>
            <a:endParaRPr lang="ru-RU" sz="3600" i="1" dirty="0">
              <a:latin typeface="Garamond" panose="02020404030301010803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7915" y="2396067"/>
            <a:ext cx="805809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23900" b="1" cap="none" spc="0" dirty="0" smtClean="0">
                <a:ln/>
                <a:solidFill>
                  <a:srgbClr val="FF0000"/>
                </a:solidFill>
                <a:effectLst/>
              </a:rPr>
              <a:t>!</a:t>
            </a:r>
            <a:endParaRPr lang="ru-RU" sz="23900" b="1" cap="none" spc="0" dirty="0">
              <a:ln/>
              <a:solidFill>
                <a:srgbClr val="FF0000"/>
              </a:solidFill>
              <a:effectLst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9220" y="4344636"/>
            <a:ext cx="8937852" cy="239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79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4508" y="453442"/>
            <a:ext cx="10058400" cy="1609344"/>
          </a:xfrm>
        </p:spPr>
        <p:txBody>
          <a:bodyPr/>
          <a:lstStyle/>
          <a:p>
            <a:r>
              <a:rPr lang="ru-RU" i="1" dirty="0" smtClean="0">
                <a:latin typeface="Garamond" panose="02020404030301010803" pitchFamily="18" charset="0"/>
              </a:rPr>
              <a:t>Отчетные документы</a:t>
            </a:r>
            <a:endParaRPr lang="ru-RU" i="1" dirty="0">
              <a:latin typeface="Garamond" panose="020204040303010108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1643" y="2319582"/>
            <a:ext cx="10766298" cy="3633543"/>
          </a:xfrm>
        </p:spPr>
        <p:txBody>
          <a:bodyPr>
            <a:normAutofit/>
          </a:bodyPr>
          <a:lstStyle/>
          <a:p>
            <a:pPr lvl="0" algn="just"/>
            <a:r>
              <a:rPr lang="ru-RU" dirty="0" smtClean="0">
                <a:latin typeface="Garamond" panose="02020404030301010803" pitchFamily="18" charset="0"/>
              </a:rPr>
              <a:t>По </a:t>
            </a:r>
            <a:r>
              <a:rPr lang="ru-RU" dirty="0">
                <a:latin typeface="Garamond" panose="02020404030301010803" pitchFamily="18" charset="0"/>
              </a:rPr>
              <a:t>результатам прохождения каждого вида практики составить отчет по практике </a:t>
            </a:r>
            <a:r>
              <a:rPr lang="ru-RU" dirty="0" smtClean="0">
                <a:latin typeface="Garamond" panose="02020404030301010803" pitchFamily="18" charset="0"/>
              </a:rPr>
              <a:t>(</a:t>
            </a:r>
            <a:r>
              <a:rPr lang="ru-RU" dirty="0">
                <a:latin typeface="Garamond" panose="02020404030301010803" pitchFamily="18" charset="0"/>
              </a:rPr>
              <a:t>в соответствии с программой практики и индивидуальным заданием) </a:t>
            </a:r>
          </a:p>
          <a:p>
            <a:pPr lvl="0" algn="just"/>
            <a:r>
              <a:rPr lang="ru-RU" dirty="0">
                <a:latin typeface="Garamond" panose="02020404030301010803" pitchFamily="18" charset="0"/>
              </a:rPr>
              <a:t>За 3 рабочих дня </a:t>
            </a:r>
            <a:r>
              <a:rPr lang="ru-RU" dirty="0" smtClean="0">
                <a:latin typeface="Garamond" panose="02020404030301010803" pitchFamily="18" charset="0"/>
              </a:rPr>
              <a:t>(27.04.2022) до </a:t>
            </a:r>
            <a:r>
              <a:rPr lang="ru-RU" dirty="0">
                <a:latin typeface="Garamond" panose="02020404030301010803" pitchFamily="18" charset="0"/>
              </a:rPr>
              <a:t>окончания практики по электронной почте направить проект отчета по практике руководителю практики от </a:t>
            </a:r>
            <a:r>
              <a:rPr lang="ru-RU" dirty="0" smtClean="0">
                <a:latin typeface="Garamond" panose="02020404030301010803" pitchFamily="18" charset="0"/>
              </a:rPr>
              <a:t>департамента </a:t>
            </a:r>
            <a:r>
              <a:rPr lang="ru-RU" dirty="0">
                <a:latin typeface="Garamond" panose="02020404030301010803" pitchFamily="18" charset="0"/>
              </a:rPr>
              <a:t>для проверки</a:t>
            </a:r>
          </a:p>
          <a:p>
            <a:pPr lvl="0" algn="just"/>
            <a:r>
              <a:rPr lang="ru-RU" dirty="0">
                <a:latin typeface="Garamond" panose="02020404030301010803" pitchFamily="18" charset="0"/>
              </a:rPr>
              <a:t>Подписать отчетные документы (дневник практики, отзыв, отчет) у руководителя практики от организации и заверить </a:t>
            </a:r>
            <a:r>
              <a:rPr lang="ru-RU" dirty="0" smtClean="0">
                <a:latin typeface="Garamond" panose="02020404030301010803" pitchFamily="18" charset="0"/>
              </a:rPr>
              <a:t>печатью</a:t>
            </a:r>
          </a:p>
          <a:p>
            <a:pPr algn="just"/>
            <a:r>
              <a:rPr lang="ru-RU" dirty="0">
                <a:latin typeface="Garamond" panose="02020404030301010803" pitchFamily="18" charset="0"/>
              </a:rPr>
              <a:t>Явиться в департамент на защиту отчета в установленные сроки – 30.04.2022</a:t>
            </a:r>
          </a:p>
          <a:p>
            <a:r>
              <a:rPr lang="ru-RU" dirty="0" smtClean="0">
                <a:latin typeface="Garamond" panose="02020404030301010803" pitchFamily="18" charset="0"/>
              </a:rPr>
              <a:t>Направить 30.04.2022 г. </a:t>
            </a:r>
            <a:r>
              <a:rPr lang="ru-RU" sz="1800" dirty="0" smtClean="0">
                <a:latin typeface="Garamond" panose="02020404030301010803" pitchFamily="18" charset="0"/>
              </a:rPr>
              <a:t>на почту </a:t>
            </a:r>
            <a:r>
              <a:rPr lang="en-US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ankorableva@fa.ru</a:t>
            </a:r>
            <a:r>
              <a:rPr lang="ru-RU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Кораблевой А.Н. </a:t>
            </a:r>
            <a:r>
              <a:rPr lang="ru-RU" sz="1800" b="1" u="sng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b="1" u="sng" dirty="0" smtClean="0">
                <a:latin typeface="Garamond" panose="02020404030301010803" pitchFamily="18" charset="0"/>
              </a:rPr>
              <a:t>комплекта</a:t>
            </a:r>
            <a:r>
              <a:rPr lang="ru-RU" sz="1800" b="1" dirty="0" smtClean="0">
                <a:latin typeface="Garamond" panose="02020404030301010803" pitchFamily="18" charset="0"/>
              </a:rPr>
              <a:t>  </a:t>
            </a:r>
            <a:r>
              <a:rPr lang="ru-RU" sz="1800" dirty="0" smtClean="0">
                <a:latin typeface="Garamond" panose="02020404030301010803" pitchFamily="18" charset="0"/>
              </a:rPr>
              <a:t>документов (по учебной и производственной практике с подписями и печатями)  </a:t>
            </a:r>
            <a:r>
              <a:rPr lang="ru-RU" sz="1800" dirty="0">
                <a:latin typeface="Garamond" panose="02020404030301010803" pitchFamily="18" charset="0"/>
              </a:rPr>
              <a:t>по </a:t>
            </a:r>
            <a:r>
              <a:rPr lang="ru-RU" sz="1800" dirty="0" smtClean="0">
                <a:latin typeface="Garamond" panose="02020404030301010803" pitchFamily="18" charset="0"/>
              </a:rPr>
              <a:t>итогам прохождения </a:t>
            </a:r>
            <a:r>
              <a:rPr lang="ru-RU" dirty="0" smtClean="0">
                <a:latin typeface="Garamond" panose="02020404030301010803" pitchFamily="18" charset="0"/>
              </a:rPr>
              <a:t>практики </a:t>
            </a:r>
          </a:p>
        </p:txBody>
      </p:sp>
      <p:pic>
        <p:nvPicPr>
          <p:cNvPr id="6" name="Picture 4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563" b="92500" l="3750" r="96094">
                        <a14:foregroundMark x1="85938" y1="15313" x2="85938" y2="15313"/>
                        <a14:foregroundMark x1="87969" y1="23594" x2="87969" y2="23594"/>
                        <a14:foregroundMark x1="85938" y1="15625" x2="85938" y2="15625"/>
                        <a14:foregroundMark x1="83750" y1="13594" x2="91406" y2="13750"/>
                        <a14:foregroundMark x1="84844" y1="23125" x2="87344" y2="23125"/>
                        <a14:foregroundMark x1="76094" y1="14531" x2="77188" y2="25781"/>
                        <a14:foregroundMark x1="73438" y1="15313" x2="74375" y2="23281"/>
                        <a14:foregroundMark x1="49844" y1="24375" x2="55937" y2="32344"/>
                        <a14:foregroundMark x1="62813" y1="32500" x2="45938" y2="22344"/>
                        <a14:foregroundMark x1="43750" y1="23594" x2="41563" y2="31719"/>
                        <a14:foregroundMark x1="47500" y1="21719" x2="64844" y2="28125"/>
                        <a14:foregroundMark x1="24219" y1="18438" x2="25156" y2="29844"/>
                        <a14:foregroundMark x1="22344" y1="27813" x2="23750" y2="36406"/>
                        <a14:foregroundMark x1="14688" y1="22813" x2="15313" y2="27187"/>
                        <a14:foregroundMark x1="12812" y1="20000" x2="17500" y2="20000"/>
                        <a14:foregroundMark x1="26094" y1="27031" x2="34219" y2="22813"/>
                        <a14:foregroundMark x1="33281" y1="22031" x2="35000" y2="19688"/>
                        <a14:foregroundMark x1="16563" y1="62344" x2="30156" y2="63281"/>
                        <a14:foregroundMark x1="29375" y1="61719" x2="29375" y2="76250"/>
                        <a14:foregroundMark x1="22188" y1="64375" x2="19688" y2="72969"/>
                        <a14:foregroundMark x1="31563" y1="72031" x2="33281" y2="72031"/>
                        <a14:foregroundMark x1="71875" y1="67188" x2="71875" y2="79063"/>
                        <a14:foregroundMark x1="82188" y1="65469" x2="82344" y2="78750"/>
                        <a14:foregroundMark x1="68438" y1="71719" x2="70781" y2="61875"/>
                        <a14:foregroundMark x1="47188" y1="66406" x2="46406" y2="67500"/>
                        <a14:foregroundMark x1="65469" y1="18750" x2="66563" y2="20313"/>
                        <a14:foregroundMark x1="85156" y1="27656" x2="88281" y2="23438"/>
                        <a14:backgroundMark x1="19219" y1="20000" x2="19063" y2="24375"/>
                        <a14:backgroundMark x1="18281" y1="27500" x2="20313" y2="24219"/>
                        <a14:backgroundMark x1="17188" y1="20156" x2="18125" y2="20938"/>
                        <a14:backgroundMark x1="68281" y1="26875" x2="69844" y2="26563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525" y="-70623"/>
            <a:ext cx="2657474" cy="2657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27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8101" y="3223675"/>
            <a:ext cx="5503827" cy="1609344"/>
          </a:xfrm>
        </p:spPr>
        <p:txBody>
          <a:bodyPr>
            <a:normAutofit fontScale="90000"/>
          </a:bodyPr>
          <a:lstStyle/>
          <a:p>
            <a:r>
              <a:rPr lang="ru-RU" sz="3100" i="1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Порядок расположения документов в отчете по </a:t>
            </a:r>
            <a:r>
              <a:rPr lang="ru-RU" sz="3100" i="1" dirty="0" smtClean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практике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9497" y="10775"/>
            <a:ext cx="5502503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9334162" y="494101"/>
            <a:ext cx="5950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  <a:effectLst/>
              </a:rPr>
              <a:t>1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98185" y="1844846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</a:rPr>
              <a:t>2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90510" y="2999881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</a:rPr>
              <a:t>3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523786" y="2978110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</a:rPr>
              <a:t>4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98185" y="4151358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</a:rPr>
              <a:t>5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929197" y="866894"/>
            <a:ext cx="1737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Титульный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лист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34012" y="1983345"/>
            <a:ext cx="46155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Отзыв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руководителя </a:t>
            </a:r>
            <a:endParaRPr lang="ru-RU" dirty="0" smtClean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практики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от организации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721607" y="3198165"/>
            <a:ext cx="17620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Рабочий график</a:t>
            </a:r>
          </a:p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(план</a:t>
            </a:r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999132" y="3191923"/>
            <a:ext cx="18472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Индивидуальное</a:t>
            </a:r>
          </a:p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задание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308480" y="5553030"/>
            <a:ext cx="5950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6666"/>
                </a:solidFill>
              </a:rPr>
              <a:t>6</a:t>
            </a:r>
            <a:endParaRPr lang="ru-RU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06666"/>
              </a:solidFill>
              <a:effectLst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42577" y="57486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Основная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(текстовая) часть </a:t>
            </a:r>
            <a:endParaRPr lang="ru-RU" dirty="0" smtClean="0">
              <a:latin typeface="Garamond" panose="02020404030301010803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отчета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по практике с </a:t>
            </a:r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приложениями</a:t>
            </a:r>
            <a:endParaRPr lang="ru-RU" dirty="0">
              <a:latin typeface="Garamond" panose="02020404030301010803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699648" y="4463687"/>
            <a:ext cx="2061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  <a:cs typeface="Times New Roman" panose="02020603050405020304" pitchFamily="18" charset="0"/>
              </a:rPr>
              <a:t>Дневник </a:t>
            </a:r>
            <a:r>
              <a:rPr lang="ru-RU" dirty="0">
                <a:latin typeface="Garamond" panose="02020404030301010803" pitchFamily="18" charset="0"/>
                <a:cs typeface="Times New Roman" panose="02020603050405020304" pitchFamily="18" charset="0"/>
              </a:rPr>
              <a:t>практики </a:t>
            </a:r>
            <a:endParaRPr lang="ru-RU" dirty="0">
              <a:latin typeface="Garamond" panose="02020404030301010803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1043463" y="357110"/>
            <a:ext cx="6106015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r>
              <a:rPr lang="ru-RU" i="1" dirty="0" smtClean="0">
                <a:latin typeface="Garamond" panose="02020404030301010803" pitchFamily="18" charset="0"/>
              </a:rPr>
              <a:t>Важно знать</a:t>
            </a:r>
            <a:endParaRPr lang="ru-RU" i="1" dirty="0">
              <a:latin typeface="Garamond" panose="02020404030301010803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16329" y="-10504"/>
            <a:ext cx="785793" cy="224676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ru-RU" sz="14000" b="1" cap="none" spc="0" dirty="0" smtClean="0">
                <a:ln/>
                <a:solidFill>
                  <a:srgbClr val="FF0000"/>
                </a:solidFill>
                <a:effectLst/>
              </a:rPr>
              <a:t>!</a:t>
            </a:r>
            <a:endParaRPr lang="ru-RU" sz="14000" b="1" cap="none" spc="0" dirty="0">
              <a:ln/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6432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1412" y="390698"/>
            <a:ext cx="10058400" cy="2518758"/>
          </a:xfrm>
        </p:spPr>
        <p:txBody>
          <a:bodyPr>
            <a:noAutofit/>
          </a:bodyPr>
          <a:lstStyle/>
          <a:p>
            <a:pPr algn="ctr"/>
            <a:r>
              <a:rPr lang="ru-RU" sz="3600" b="1" i="1" dirty="0" smtClean="0">
                <a:latin typeface="Garamond" panose="02020404030301010803" pitchFamily="18" charset="0"/>
              </a:rPr>
              <a:t>ответственный </a:t>
            </a:r>
            <a:r>
              <a:rPr lang="ru-RU" sz="3600" b="1" i="1" dirty="0">
                <a:latin typeface="Garamond" panose="02020404030301010803" pitchFamily="18" charset="0"/>
              </a:rPr>
              <a:t>за организацию и проведение практики</a:t>
            </a:r>
            <a:br>
              <a:rPr lang="ru-RU" sz="3600" b="1" i="1" dirty="0">
                <a:latin typeface="Garamond" panose="02020404030301010803" pitchFamily="18" charset="0"/>
              </a:rPr>
            </a:br>
            <a:r>
              <a:rPr lang="ru-RU" sz="3600" b="1" i="1" dirty="0" smtClean="0">
                <a:latin typeface="Garamond" panose="02020404030301010803" pitchFamily="18" charset="0"/>
              </a:rPr>
              <a:t>от департамента</a:t>
            </a:r>
            <a:endParaRPr lang="ru-RU" sz="3600" i="1" dirty="0">
              <a:latin typeface="Garamond" panose="02020404030301010803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7576744"/>
              </p:ext>
            </p:extLst>
          </p:nvPr>
        </p:nvGraphicFramePr>
        <p:xfrm>
          <a:off x="955966" y="2909457"/>
          <a:ext cx="10382593" cy="10806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7755">
                  <a:extLst>
                    <a:ext uri="{9D8B030D-6E8A-4147-A177-3AD203B41FA5}">
                      <a16:colId xmlns:a16="http://schemas.microsoft.com/office/drawing/2014/main" val="1916709166"/>
                    </a:ext>
                  </a:extLst>
                </a:gridCol>
                <a:gridCol w="4494744">
                  <a:extLst>
                    <a:ext uri="{9D8B030D-6E8A-4147-A177-3AD203B41FA5}">
                      <a16:colId xmlns:a16="http://schemas.microsoft.com/office/drawing/2014/main" val="476495606"/>
                    </a:ext>
                  </a:extLst>
                </a:gridCol>
                <a:gridCol w="1811513">
                  <a:extLst>
                    <a:ext uri="{9D8B030D-6E8A-4147-A177-3AD203B41FA5}">
                      <a16:colId xmlns:a16="http://schemas.microsoft.com/office/drawing/2014/main" val="3388815961"/>
                    </a:ext>
                  </a:extLst>
                </a:gridCol>
                <a:gridCol w="2008581">
                  <a:extLst>
                    <a:ext uri="{9D8B030D-6E8A-4147-A177-3AD203B41FA5}">
                      <a16:colId xmlns:a16="http://schemas.microsoft.com/office/drawing/2014/main" val="1895615642"/>
                    </a:ext>
                  </a:extLst>
                </a:gridCol>
              </a:tblGrid>
              <a:tr h="360217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 менеджмента и инноваций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13597263"/>
                  </a:ext>
                </a:extLst>
              </a:tr>
              <a:tr h="7204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Кораблева Анна Николаевна, менеджер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495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249-63-50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ANKorableva@fa.ru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840710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7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0509F75-E9AA-4937-91E3-1E8E08F6BAA1}"/>
</file>

<file path=customXml/itemProps2.xml><?xml version="1.0" encoding="utf-8"?>
<ds:datastoreItem xmlns:ds="http://schemas.openxmlformats.org/officeDocument/2006/customXml" ds:itemID="{94171472-5B62-4730-8B39-37FEC231DB91}"/>
</file>

<file path=customXml/itemProps3.xml><?xml version="1.0" encoding="utf-8"?>
<ds:datastoreItem xmlns:ds="http://schemas.openxmlformats.org/officeDocument/2006/customXml" ds:itemID="{90BF6859-8E6F-4249-8FA6-4E123A6D3E37}"/>
</file>

<file path=docProps/app.xml><?xml version="1.0" encoding="utf-8"?>
<Properties xmlns="http://schemas.openxmlformats.org/officeDocument/2006/extended-properties" xmlns:vt="http://schemas.openxmlformats.org/officeDocument/2006/docPropsVTypes">
  <Template>Дерево</Template>
  <TotalTime>1390</TotalTime>
  <Words>225</Words>
  <Application>Microsoft Office PowerPoint</Application>
  <PresentationFormat>Широкоэкранный</PresentationFormat>
  <Paragraphs>35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1" baseType="lpstr">
      <vt:lpstr>Cambria</vt:lpstr>
      <vt:lpstr>Garamond</vt:lpstr>
      <vt:lpstr>Rockwell</vt:lpstr>
      <vt:lpstr>Rockwell Condensed</vt:lpstr>
      <vt:lpstr>Times New Roman</vt:lpstr>
      <vt:lpstr>Wingdings</vt:lpstr>
      <vt:lpstr>Дерево</vt:lpstr>
      <vt:lpstr>Защита отчетов по практике. МАГИСТРАТУРА   30.04.2022г.</vt:lpstr>
      <vt:lpstr>Отчетные документы</vt:lpstr>
      <vt:lpstr>Порядок расположения документов в отчете по практике </vt:lpstr>
      <vt:lpstr>ответственный за организацию и проведение практики от департамента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Тапкина Амуланга Бадминовна</dc:creator>
  <cp:lastModifiedBy>Кораблева Анна Николаевна</cp:lastModifiedBy>
  <cp:revision>118</cp:revision>
  <cp:lastPrinted>2019-10-10T12:15:34Z</cp:lastPrinted>
  <dcterms:created xsi:type="dcterms:W3CDTF">2019-10-08T12:50:12Z</dcterms:created>
  <dcterms:modified xsi:type="dcterms:W3CDTF">2022-04-21T06:56:43Z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