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659185" y="0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8659" y="1415593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Абдулкадиров</a:t>
            </a:r>
            <a:b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Тавус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127" y="40730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9927" y="4053235"/>
            <a:ext cx="55141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Book Antiqua" panose="02040602050305030304" pitchFamily="18" charset="0"/>
              </a:rPr>
              <a:t>Старший преподаватель департамента правового регулирования экономической деятельности</a:t>
            </a:r>
          </a:p>
          <a:p>
            <a:r>
              <a:rPr lang="ru-RU" sz="2800" dirty="0">
                <a:solidFill>
                  <a:schemeClr val="bg1"/>
                </a:solidFill>
                <a:latin typeface="Book Antiqua" panose="02040602050305030304" pitchFamily="18" charset="0"/>
              </a:rPr>
              <a:t>Юридического факультета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982" y="577334"/>
            <a:ext cx="208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Общие сведения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0655" y="1342404"/>
            <a:ext cx="40417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	В 2016 году окончил Московский государственный юридический университет им. О.Е. </a:t>
            </a:r>
            <a:r>
              <a:rPr lang="ru-RU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Кутафина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(МГЮА) по специальности «юриспруденция» с присвоением квалификации «магистр юриспруденции». В 2019 году окончил очную аспирантуру Финансового университета при Правительстве Российской Федерации. В 2020 году защитил кандидатскую диссертацию на тему: «Гражданско-правовое регулирование принудительного прекращения участия в хозяйственном обществе».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89713" y="5571352"/>
            <a:ext cx="40417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Стаж научно-педагогической работы:	2 года</a:t>
            </a:r>
          </a:p>
          <a:p>
            <a:pPr algn="just"/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Повышение квалификации: М-Логос, Финансовый университет при Правительстве РФ.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78552" y="5277623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74" y="1440502"/>
            <a:ext cx="3396372" cy="509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11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578" y="1141043"/>
            <a:ext cx="777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Абдулкадиров Тавус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, кандидат юридических наук, доцент департамента правового регулирования экономической деятельности юридического факультета. Руководитель практики корпоративных споров АО «Юридическое сопровождение бизнеса».</a:t>
            </a:r>
          </a:p>
          <a:p>
            <a:pPr algn="just"/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Член комиссии государственных итоговых экзаменов и комиссии в рамках защиты магистерских диссертаций студентов магистратуры МГЮА по направлению «Корпоративное право», «Бизнес право». </a:t>
            </a:r>
          </a:p>
          <a:p>
            <a:pPr algn="just"/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Автор более 11 научных и научно-исследовательских работ, из них: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0630" y="3660228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80706" y="3676596"/>
            <a:ext cx="14547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статей в российских журналах из перечня ВАК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92278" y="3741805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64113" y="3708686"/>
            <a:ext cx="22189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статей, входящих в Российский индекс научного цитирования (РИНЦ)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819" y="4605921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68653" y="4959863"/>
            <a:ext cx="145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монография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82234" y="3721784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68951" y="3721784"/>
            <a:ext cx="214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выступлений на международных научно-практических конференциях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0825482-2702-430D-A482-DE5B2A212400}"/>
              </a:ext>
            </a:extLst>
          </p:cNvPr>
          <p:cNvSpPr/>
          <p:nvPr/>
        </p:nvSpPr>
        <p:spPr>
          <a:xfrm>
            <a:off x="6646385" y="4852144"/>
            <a:ext cx="17268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400" dirty="0">
              <a:solidFill>
                <a:prstClr val="black">
                  <a:lumMod val="65000"/>
                  <a:lumOff val="35000"/>
                </a:prst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36CB09-9AE9-404E-B5B4-D16C30973900}"/>
</file>

<file path=customXml/itemProps2.xml><?xml version="1.0" encoding="utf-8"?>
<ds:datastoreItem xmlns:ds="http://schemas.openxmlformats.org/officeDocument/2006/customXml" ds:itemID="{FE14FB3A-98B0-4541-A9B6-6A9A9A4E9711}"/>
</file>

<file path=customXml/itemProps3.xml><?xml version="1.0" encoding="utf-8"?>
<ds:datastoreItem xmlns:ds="http://schemas.openxmlformats.org/officeDocument/2006/customXml" ds:itemID="{77F78A8B-7EE1-459B-81DE-8E382C3F86C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185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Тавус Абдулкадиров</cp:lastModifiedBy>
  <cp:revision>20</cp:revision>
  <dcterms:created xsi:type="dcterms:W3CDTF">2016-09-22T16:49:19Z</dcterms:created>
  <dcterms:modified xsi:type="dcterms:W3CDTF">2022-08-23T09:55:53Z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