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8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659185" y="0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8659" y="1415593"/>
            <a:ext cx="7176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  <a:t>Афанасьев Илья Владимирович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127" y="407303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19200" y="37753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49927" y="4053235"/>
            <a:ext cx="55141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Book Antiqua" panose="02040602050305030304" pitchFamily="18" charset="0"/>
              </a:rPr>
              <a:t>Доцент департамента правового регулирования экономической деятельности</a:t>
            </a:r>
          </a:p>
          <a:p>
            <a:r>
              <a:rPr lang="ru-RU" sz="2800" dirty="0">
                <a:solidFill>
                  <a:schemeClr val="bg1"/>
                </a:solidFill>
                <a:latin typeface="Book Antiqua" panose="02040602050305030304" pitchFamily="18" charset="0"/>
              </a:rPr>
              <a:t>Юридического факультета</a:t>
            </a: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2982" y="577334"/>
            <a:ext cx="208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Общие сведения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0655" y="1342404"/>
            <a:ext cx="40417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	В 2012 году с отличием окончил Российскую правовую академию Минюста РФ по специальности «юриспруденция» с присвоением квалификации «юрист». В 2015 году окончил очную аспирантуру Московского государственного юридического университета им. О.Е. </a:t>
            </a:r>
            <a:r>
              <a:rPr lang="ru-RU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Кутафина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(МГЮА). В 2017 году защитил кандидатскую диссертацию на тему: «Сервитут в гражданском праве Российской Федерации: теория и практика применения».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90655" y="5052737"/>
            <a:ext cx="40417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Стаж научно-педагогической работы:	8 лет</a:t>
            </a:r>
          </a:p>
          <a:p>
            <a:pPr algn="just"/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Повышение квалификации: МГИМО МИД России, Финансовый университет при Правительстве РФ.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79494" y="4905186"/>
            <a:ext cx="3864052" cy="45719"/>
          </a:xfrm>
          <a:prstGeom prst="rect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Изображение выглядит как человек, стена, мужчина, галстук&#10;&#10;Автоматически созданное описание">
            <a:extLst>
              <a:ext uri="{FF2B5EF4-FFF2-40B4-BE49-F238E27FC236}">
                <a16:creationId xmlns:a16="http://schemas.microsoft.com/office/drawing/2014/main" id="{872B5724-C0DE-4C82-B326-B001AD1F54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2" y="1177234"/>
            <a:ext cx="4732421" cy="549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1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317754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320786"/>
            <a:ext cx="1724227" cy="6112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991" y="911536"/>
            <a:ext cx="84897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Афанасьев Илья Владимирович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, кандидат юридических наук, доцент департамента правового регулирования экономической деятельности юридического факультета,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руководитель магистерской программы "Юрист в сфере управления недвижимостью" Финансового университета при Правительстве РФ,</a:t>
            </a:r>
          </a:p>
          <a:p>
            <a:pPr algn="just"/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член ассоциации юристов России, </a:t>
            </a:r>
          </a:p>
          <a:p>
            <a:pPr algn="just"/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главный редактор журнала ВАК «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Legal Bulletin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»,</a:t>
            </a:r>
          </a:p>
          <a:p>
            <a:pPr algn="just"/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Имеет благодарности директора Федеральной службы исполнения наказания за вклад в развитие юридической службы уголовно-исполнительной системы.</a:t>
            </a:r>
          </a:p>
          <a:p>
            <a:pPr algn="just"/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Награжден памятным знаком «70 лет юридической службе уголовно-исполнительной системы». 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	Автор более 92 научных и научно-исследовательских работ, из них: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0607" y="3874658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0702" y="3923808"/>
            <a:ext cx="14547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статей в российских журналах из перечня ВАК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67509" y="3809869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46248" y="3928815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статей в зарубежных журналах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65079" y="3777084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84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58211" y="3865931"/>
            <a:ext cx="2571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статья, входящих в Российский индекс научного цитирования (РИНЦ)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0784" y="4852144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40171" y="5111762"/>
            <a:ext cx="1454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учебных пособия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75148" y="4930801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57509" y="4981818"/>
            <a:ext cx="214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выступлений на международных научно-практических конференциях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7C2298C-005F-4C69-B6EE-82E93BD2F28C}"/>
              </a:ext>
            </a:extLst>
          </p:cNvPr>
          <p:cNvSpPr/>
          <p:nvPr/>
        </p:nvSpPr>
        <p:spPr>
          <a:xfrm>
            <a:off x="6101047" y="4877915"/>
            <a:ext cx="5693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0825482-2702-430D-A482-DE5B2A212400}"/>
              </a:ext>
            </a:extLst>
          </p:cNvPr>
          <p:cNvSpPr/>
          <p:nvPr/>
        </p:nvSpPr>
        <p:spPr>
          <a:xfrm>
            <a:off x="6646385" y="4852144"/>
            <a:ext cx="17268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1400" dirty="0">
              <a:solidFill>
                <a:prstClr val="black">
                  <a:lumMod val="65000"/>
                  <a:lumOff val="35000"/>
                </a:prstClr>
              </a:solidFill>
              <a:latin typeface="Book Antiqua" panose="0204060205030503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B7CE41E-1339-4AB4-A485-CFAD500E1973}"/>
              </a:ext>
            </a:extLst>
          </p:cNvPr>
          <p:cNvSpPr/>
          <p:nvPr/>
        </p:nvSpPr>
        <p:spPr>
          <a:xfrm>
            <a:off x="6670434" y="5024639"/>
            <a:ext cx="18064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Book Antiqua" panose="02040602050305030304" pitchFamily="18" charset="0"/>
              </a:rPr>
              <a:t>прикладных научно-исследовательских работ (гранта)</a:t>
            </a:r>
          </a:p>
        </p:txBody>
      </p:sp>
    </p:spTree>
    <p:extLst>
      <p:ext uri="{BB962C8B-B14F-4D97-AF65-F5344CB8AC3E}">
        <p14:creationId xmlns:p14="http://schemas.microsoft.com/office/powerpoint/2010/main" val="2204313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326960-3D62-4FDF-BD7A-F6514D3500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45a042-29c2-4f0a-932d-d96c064ae9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F78A8B-7EE1-459B-81DE-8E382C3F86C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224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Афанасьев Илья Владимирович</cp:lastModifiedBy>
  <cp:revision>20</cp:revision>
  <dcterms:created xsi:type="dcterms:W3CDTF">2016-09-22T16:49:19Z</dcterms:created>
  <dcterms:modified xsi:type="dcterms:W3CDTF">2023-08-29T13:29:14Z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