
<file path=[Content_Types].xml><?xml version="1.0" encoding="utf-8"?>
<Types xmlns="http://schemas.openxmlformats.org/package/2006/content-types"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custom-properties" Target="docProps/custom.xml"/><Relationship Id="rId2" Type="http://schemas.openxmlformats.org/officeDocument/2006/relationships/officeDocument" Target="ppt/presentation.xml"/><Relationship Id="rId1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Lobster"/>
      <p:regular r:id="rId7"/>
    </p:embeddedFont>
    <p:embeddedFont>
      <p:font typeface="Palatino Linotyp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2" roundtripDataSignature="AMtx7mgKxzZGolDgLakwSXsEsww4INnS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PalatinoLinotype-regular.fntdata"/><Relationship Id="rId13" Type="http://schemas.openxmlformats.org/officeDocument/2006/relationships/customXml" Target="../customXml/item1.xml"/><Relationship Id="rId3" Type="http://schemas.openxmlformats.org/officeDocument/2006/relationships/presProps" Target="presProps.xml"/><Relationship Id="rId12" Type="http://customschemas.google.com/relationships/presentationmetadata" Target="metadata"/><Relationship Id="rId7" Type="http://schemas.openxmlformats.org/officeDocument/2006/relationships/font" Target="fonts/Lobster-regular.fntdata"/><Relationship Id="rId2" Type="http://schemas.openxmlformats.org/officeDocument/2006/relationships/viewProps" Target="viewProps.xml"/><Relationship Id="rId1" Type="http://schemas.openxmlformats.org/officeDocument/2006/relationships/theme" Target="theme/theme2.xml"/><Relationship Id="rId11" Type="http://schemas.openxmlformats.org/officeDocument/2006/relationships/font" Target="fonts/PalatinoLinotype-boldItalic.fntdata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3.xml"/><Relationship Id="rId10" Type="http://schemas.openxmlformats.org/officeDocument/2006/relationships/font" Target="fonts/PalatinoLinotype-italic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PalatinoLinotype-bold.fntdata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6"/>
          <p:cNvSpPr txBox="1"/>
          <p:nvPr>
            <p:ph idx="10" type="dt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6"/>
          <p:cNvSpPr txBox="1"/>
          <p:nvPr>
            <p:ph idx="12" type="sldNum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8" name="Google Shape;18;p6"/>
          <p:cNvSpPr txBox="1"/>
          <p:nvPr>
            <p:ph idx="11" type="ftr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" type="body"/>
          </p:nvPr>
        </p:nvSpPr>
        <p:spPr>
          <a:xfrm>
            <a:off x="1344168" y="658368"/>
            <a:ext cx="3273552" cy="342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9718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1pPr>
            <a:lvl2pPr indent="-29718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2pPr>
            <a:lvl3pPr indent="-29718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4pPr>
            <a:lvl5pPr indent="-297179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5pPr>
            <a:lvl6pPr indent="-29717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6pPr>
            <a:lvl7pPr indent="-29717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7pPr>
            <a:lvl8pPr indent="-297179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8pPr>
            <a:lvl9pPr indent="-297179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2" type="body"/>
          </p:nvPr>
        </p:nvSpPr>
        <p:spPr>
          <a:xfrm>
            <a:off x="5029200" y="658368"/>
            <a:ext cx="3273552" cy="3432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9718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1pPr>
            <a:lvl2pPr indent="-29718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2pPr>
            <a:lvl3pPr indent="-29718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4pPr>
            <a:lvl5pPr indent="-297179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5pPr>
            <a:lvl6pPr indent="-29717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6pPr>
            <a:lvl7pPr indent="-29717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7pPr>
            <a:lvl8pPr indent="-297179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8pPr>
            <a:lvl9pPr indent="-297179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 rot="5400000">
            <a:off x="3276600" y="-457200"/>
            <a:ext cx="3505199" cy="57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1pPr>
            <a:lvl2pPr indent="-29718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2pPr>
            <a:lvl3pPr indent="-29718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4pPr>
            <a:lvl5pPr indent="-297179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5pPr>
            <a:lvl6pPr indent="-29717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6pPr>
            <a:lvl7pPr indent="-29717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7pPr>
            <a:lvl8pPr indent="-297179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8pPr>
            <a:lvl9pPr indent="-297179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9pPr>
          </a:lstStyle>
          <a:p/>
        </p:txBody>
      </p:sp>
      <p:sp>
        <p:nvSpPr>
          <p:cNvPr id="81" name="Google Shape;81;p17"/>
          <p:cNvSpPr txBox="1"/>
          <p:nvPr>
            <p:ph idx="10" type="dt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1" type="ftr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2" type="sldNum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 rot="5400000">
            <a:off x="-914400" y="2133601"/>
            <a:ext cx="5181600" cy="213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 rot="5400000">
            <a:off x="3124200" y="457201"/>
            <a:ext cx="4572000" cy="50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9718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1pPr>
            <a:lvl2pPr indent="-29718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2pPr>
            <a:lvl3pPr indent="-29718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4pPr>
            <a:lvl5pPr indent="-297179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5pPr>
            <a:lvl6pPr indent="-29717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6pPr>
            <a:lvl7pPr indent="-29717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7pPr>
            <a:lvl8pPr indent="-297179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8pPr>
            <a:lvl9pPr indent="-297179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9pPr>
          </a:lstStyle>
          <a:p/>
        </p:txBody>
      </p:sp>
      <p:sp>
        <p:nvSpPr>
          <p:cNvPr id="87" name="Google Shape;87;p18"/>
          <p:cNvSpPr txBox="1"/>
          <p:nvPr>
            <p:ph idx="10" type="dt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1" type="ftr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12" type="sldNum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9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25" lIns="0" spcFirstLastPara="1" rIns="0" wrap="square" tIns="91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ru-RU" sz="6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{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9"/>
          <p:cNvSpPr txBox="1"/>
          <p:nvPr>
            <p:ph type="ctrTitle"/>
          </p:nvPr>
        </p:nvSpPr>
        <p:spPr>
          <a:xfrm>
            <a:off x="777240" y="1219200"/>
            <a:ext cx="7543800" cy="2152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Palatino Linotype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" type="subTitle"/>
          </p:nvPr>
        </p:nvSpPr>
        <p:spPr>
          <a:xfrm>
            <a:off x="2133600" y="3375491"/>
            <a:ext cx="61722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260"/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14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02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84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84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84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84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9"/>
          <p:cNvSpPr txBox="1"/>
          <p:nvPr>
            <p:ph idx="10" type="dt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2" type="sldNum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28" name="Google Shape;28;p9"/>
          <p:cNvSpPr txBox="1"/>
          <p:nvPr>
            <p:ph idx="11" type="ftr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/>
          <p:nvPr>
            <p:ph idx="1" type="body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9718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1pPr>
            <a:lvl2pPr indent="-29718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2pPr>
            <a:lvl3pPr indent="-29718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4pPr>
            <a:lvl5pPr indent="-297179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5pPr>
            <a:lvl6pPr indent="-297179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6pPr>
            <a:lvl7pPr indent="-297179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7pPr>
            <a:lvl8pPr indent="-297179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8pPr>
            <a:lvl9pPr indent="-297179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"/>
          <p:cNvSpPr txBox="1"/>
          <p:nvPr>
            <p:ph idx="10" type="dt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0"/>
          <p:cNvSpPr txBox="1"/>
          <p:nvPr>
            <p:ph idx="12" type="sldNum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4" name="Google Shape;34;p10"/>
          <p:cNvSpPr txBox="1"/>
          <p:nvPr>
            <p:ph idx="11" type="ftr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 typeface="Arial"/>
              <a:buNone/>
            </a:pPr>
            <a:r>
              <a:rPr b="0" i="0" lang="ru-RU" sz="6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{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idx="1" type="body"/>
          </p:nvPr>
        </p:nvSpPr>
        <p:spPr>
          <a:xfrm>
            <a:off x="4572000" y="4267368"/>
            <a:ext cx="3733800" cy="731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84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84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84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84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84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84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11"/>
          <p:cNvSpPr txBox="1"/>
          <p:nvPr>
            <p:ph idx="10" type="dt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1"/>
          <p:cNvSpPr txBox="1"/>
          <p:nvPr>
            <p:ph idx="12" type="sldNum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40" name="Google Shape;40;p11"/>
          <p:cNvSpPr txBox="1"/>
          <p:nvPr>
            <p:ph idx="11" type="ftr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type="title"/>
          </p:nvPr>
        </p:nvSpPr>
        <p:spPr>
          <a:xfrm>
            <a:off x="2286000" y="1905000"/>
            <a:ext cx="6035040" cy="23500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alatino Linotype"/>
              <a:buNone/>
              <a:defRPr b="0" sz="5400" cap="non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/>
          <p:nvPr>
            <p:ph idx="1" type="body"/>
          </p:nvPr>
        </p:nvSpPr>
        <p:spPr>
          <a:xfrm>
            <a:off x="1341120" y="661976"/>
            <a:ext cx="3273552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320"/>
              <a:buNone/>
              <a:defRPr b="0" sz="22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None/>
              <a:defRPr b="1" sz="1600"/>
            </a:lvl9pPr>
          </a:lstStyle>
          <a:p/>
        </p:txBody>
      </p:sp>
      <p:sp>
        <p:nvSpPr>
          <p:cNvPr id="44" name="Google Shape;44;p12"/>
          <p:cNvSpPr txBox="1"/>
          <p:nvPr>
            <p:ph idx="2" type="body"/>
          </p:nvPr>
        </p:nvSpPr>
        <p:spPr>
          <a:xfrm>
            <a:off x="1344168" y="1371600"/>
            <a:ext cx="3276600" cy="27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Char char="?"/>
              <a:defRPr sz="2400"/>
            </a:lvl1pPr>
            <a:lvl2pPr indent="-3048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Char char="?"/>
              <a:defRPr sz="2000"/>
            </a:lvl2pPr>
            <a:lvl3pPr indent="-29718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 sz="1800"/>
            </a:lvl3pPr>
            <a:lvl4pPr indent="-28956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Char char="?"/>
              <a:defRPr sz="1600"/>
            </a:lvl4pPr>
            <a:lvl5pPr indent="-28956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Char char="?"/>
              <a:defRPr sz="1600"/>
            </a:lvl5pPr>
            <a:lvl6pPr indent="-28956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Char char="?"/>
              <a:defRPr sz="1600"/>
            </a:lvl6pPr>
            <a:lvl7pPr indent="-28956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Char char="?"/>
              <a:defRPr sz="1600"/>
            </a:lvl7pPr>
            <a:lvl8pPr indent="-289559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Char char="?"/>
              <a:defRPr sz="1600"/>
            </a:lvl8pPr>
            <a:lvl9pPr indent="-289559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Char char="?"/>
              <a:defRPr sz="1600"/>
            </a:lvl9pPr>
          </a:lstStyle>
          <a:p/>
        </p:txBody>
      </p:sp>
      <p:sp>
        <p:nvSpPr>
          <p:cNvPr id="45" name="Google Shape;45;p12"/>
          <p:cNvSpPr txBox="1"/>
          <p:nvPr>
            <p:ph idx="3" type="body"/>
          </p:nvPr>
        </p:nvSpPr>
        <p:spPr>
          <a:xfrm>
            <a:off x="5029200" y="661976"/>
            <a:ext cx="3273552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320"/>
              <a:buNone/>
              <a:defRPr b="0" sz="22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None/>
              <a:defRPr b="1" sz="1600"/>
            </a:lvl9pPr>
          </a:lstStyle>
          <a:p/>
        </p:txBody>
      </p:sp>
      <p:sp>
        <p:nvSpPr>
          <p:cNvPr id="46" name="Google Shape;46;p12"/>
          <p:cNvSpPr txBox="1"/>
          <p:nvPr>
            <p:ph idx="4" type="body"/>
          </p:nvPr>
        </p:nvSpPr>
        <p:spPr>
          <a:xfrm>
            <a:off x="5029200" y="1371600"/>
            <a:ext cx="3273552" cy="274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Char char="?"/>
              <a:defRPr sz="2400"/>
            </a:lvl1pPr>
            <a:lvl2pPr indent="-3048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Char char="?"/>
              <a:defRPr sz="2000"/>
            </a:lvl2pPr>
            <a:lvl3pPr indent="-29718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 sz="1800"/>
            </a:lvl3pPr>
            <a:lvl4pPr indent="-28956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Char char="?"/>
              <a:defRPr sz="1600"/>
            </a:lvl4pPr>
            <a:lvl5pPr indent="-28956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Char char="?"/>
              <a:defRPr sz="1600"/>
            </a:lvl5pPr>
            <a:lvl6pPr indent="-28956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Char char="?"/>
              <a:defRPr sz="1600"/>
            </a:lvl6pPr>
            <a:lvl7pPr indent="-28956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Char char="?"/>
              <a:defRPr sz="1600"/>
            </a:lvl7pPr>
            <a:lvl8pPr indent="-289559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Char char="?"/>
              <a:defRPr sz="1600"/>
            </a:lvl8pPr>
            <a:lvl9pPr indent="-289559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Char char="?"/>
              <a:defRPr sz="1600"/>
            </a:lvl9pPr>
          </a:lstStyle>
          <a:p/>
        </p:txBody>
      </p:sp>
      <p:sp>
        <p:nvSpPr>
          <p:cNvPr id="47" name="Google Shape;47;p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ru-RU" sz="60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{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2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ru-RU" sz="60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{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2"/>
          <p:cNvSpPr txBox="1"/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2"/>
          <p:cNvSpPr txBox="1"/>
          <p:nvPr>
            <p:ph idx="10" type="dt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0" type="dt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7" name="Google Shape;57;p13"/>
          <p:cNvSpPr txBox="1"/>
          <p:nvPr>
            <p:ph idx="11" type="ftr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0" type="dt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/>
          <p:nvPr>
            <p:ph idx="12" type="sldNum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ru-RU" sz="80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{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5"/>
          <p:cNvSpPr txBox="1"/>
          <p:nvPr>
            <p:ph idx="1" type="body"/>
          </p:nvPr>
        </p:nvSpPr>
        <p:spPr>
          <a:xfrm>
            <a:off x="838200" y="685801"/>
            <a:ext cx="43434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Char char="?"/>
              <a:defRPr sz="2400"/>
            </a:lvl1pPr>
            <a:lvl2pPr indent="-312419" lvl="1" marL="914400" algn="l">
              <a:lnSpc>
                <a:spcPct val="100000"/>
              </a:lnSpc>
              <a:spcBef>
                <a:spcPts val="440"/>
              </a:spcBef>
              <a:spcAft>
                <a:spcPts val="0"/>
              </a:spcAft>
              <a:buClr>
                <a:schemeClr val="lt1"/>
              </a:buClr>
              <a:buSzPts val="1320"/>
              <a:buChar char="?"/>
              <a:defRPr sz="2200"/>
            </a:lvl2pPr>
            <a:lvl3pPr indent="-3048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Char char="?"/>
              <a:defRPr sz="2000"/>
            </a:lvl3pPr>
            <a:lvl4pPr indent="-29718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 sz="1800"/>
            </a:lvl4pPr>
            <a:lvl5pPr indent="-297179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080"/>
              <a:buChar char="?"/>
              <a:defRPr sz="1800"/>
            </a:lvl5pPr>
            <a:lvl6pPr indent="-3048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Char char="?"/>
              <a:defRPr sz="2000"/>
            </a:lvl6pPr>
            <a:lvl7pPr indent="-3048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Char char="?"/>
              <a:defRPr sz="2000"/>
            </a:lvl7pPr>
            <a:lvl8pPr indent="-3048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Char char="?"/>
              <a:defRPr sz="2000"/>
            </a:lvl8pPr>
            <a:lvl9pPr indent="-3048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Char char="?"/>
              <a:defRPr sz="2000"/>
            </a:lvl9pPr>
          </a:lstStyle>
          <a:p/>
        </p:txBody>
      </p:sp>
      <p:sp>
        <p:nvSpPr>
          <p:cNvPr id="65" name="Google Shape;65;p15"/>
          <p:cNvSpPr txBox="1"/>
          <p:nvPr>
            <p:ph idx="2" type="body"/>
          </p:nvPr>
        </p:nvSpPr>
        <p:spPr>
          <a:xfrm>
            <a:off x="5715000" y="685801"/>
            <a:ext cx="2590800" cy="342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72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6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54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54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54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54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54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540"/>
              <a:buNone/>
              <a:defRPr sz="900"/>
            </a:lvl9pPr>
          </a:lstStyle>
          <a:p/>
        </p:txBody>
      </p:sp>
      <p:sp>
        <p:nvSpPr>
          <p:cNvPr id="66" name="Google Shape;66;p15"/>
          <p:cNvSpPr txBox="1"/>
          <p:nvPr>
            <p:ph idx="10" type="dt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2" type="sldNum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68" name="Google Shape;68;p15"/>
          <p:cNvSpPr txBox="1"/>
          <p:nvPr>
            <p:ph idx="11" type="ftr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/>
          <p:nvPr>
            <p:ph idx="2" type="pic"/>
          </p:nvPr>
        </p:nvSpPr>
        <p:spPr>
          <a:xfrm>
            <a:off x="1219200" y="612775"/>
            <a:ext cx="6705600" cy="2546985"/>
          </a:xfrm>
          <a:prstGeom prst="rect">
            <a:avLst/>
          </a:prstGeom>
          <a:noFill/>
          <a:ln>
            <a:noFill/>
          </a:ln>
          <a:effectLst>
            <a:outerShdw blurRad="152400" sx="90000" rotWithShape="0" dir="5400000" dist="317500" sy="-19000">
              <a:srgbClr val="000000">
                <a:alpha val="14509"/>
              </a:srgbClr>
            </a:outerShdw>
          </a:effectLst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920"/>
              <a:buFont typeface="Noto Sans Symbols"/>
              <a:buNone/>
              <a:defRPr b="0" i="0" sz="32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680"/>
              <a:buFont typeface="Noto Sans Symbols"/>
              <a:buNone/>
              <a:defRPr b="0" i="0" sz="2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/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2743200" y="3453047"/>
            <a:ext cx="5029200" cy="72080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72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6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54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54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54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54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54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540"/>
              <a:buNone/>
              <a:defRPr sz="900"/>
            </a:lvl9pPr>
          </a:lstStyle>
          <a:p/>
        </p:txBody>
      </p:sp>
      <p:sp>
        <p:nvSpPr>
          <p:cNvPr id="73" name="Google Shape;73;p16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ru-RU" sz="60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{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6"/>
          <p:cNvSpPr txBox="1"/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0" type="dt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2" type="sldNum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>
            <a:lvl1pPr indent="0" lvl="0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indent="0" lvl="1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indent="0" lvl="2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indent="0" lvl="3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indent="0" lvl="4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indent="0" lvl="5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indent="0" lvl="6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indent="0" lvl="7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indent="0" lvl="8"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77" name="Google Shape;77;p16"/>
          <p:cNvSpPr txBox="1"/>
          <p:nvPr>
            <p:ph idx="11" type="ftr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ABA86"/>
            </a:gs>
            <a:gs pos="100000">
              <a:srgbClr val="E97414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5C650C">
                  <a:alpha val="35294"/>
                </a:srgbClr>
              </a:gs>
              <a:gs pos="100000">
                <a:srgbClr val="465E9C">
                  <a:alpha val="941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7" name="Google Shape;7;p5"/>
          <p:cNvSpPr/>
          <p:nvPr/>
        </p:nvSpPr>
        <p:spPr>
          <a:xfrm rot="-1875725">
            <a:off x="1373221" y="1038440"/>
            <a:ext cx="7240620" cy="5706987"/>
          </a:xfrm>
          <a:prstGeom prst="ellipse">
            <a:avLst/>
          </a:prstGeom>
          <a:gradFill>
            <a:gsLst>
              <a:gs pos="0">
                <a:srgbClr val="DFEC67">
                  <a:alpha val="6274"/>
                </a:srgbClr>
              </a:gs>
              <a:gs pos="58000">
                <a:srgbClr val="465E9C">
                  <a:alpha val="0"/>
                </a:srgbClr>
              </a:gs>
              <a:gs pos="100000">
                <a:srgbClr val="465E9C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8" name="Google Shape;8;p5"/>
          <p:cNvSpPr/>
          <p:nvPr/>
        </p:nvSpPr>
        <p:spPr>
          <a:xfrm rot="-3943090">
            <a:off x="-274211" y="1165875"/>
            <a:ext cx="5538472" cy="4480459"/>
          </a:xfrm>
          <a:prstGeom prst="ellipse">
            <a:avLst/>
          </a:prstGeom>
          <a:gradFill>
            <a:gsLst>
              <a:gs pos="0">
                <a:srgbClr val="DFEC67">
                  <a:alpha val="7450"/>
                </a:srgbClr>
              </a:gs>
              <a:gs pos="58000">
                <a:srgbClr val="465E9C">
                  <a:alpha val="0"/>
                </a:srgbClr>
              </a:gs>
              <a:gs pos="100000">
                <a:srgbClr val="465E9C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9" name="Google Shape;9;p5"/>
          <p:cNvSpPr/>
          <p:nvPr/>
        </p:nvSpPr>
        <p:spPr>
          <a:xfrm rot="-1875725">
            <a:off x="3277955" y="116854"/>
            <a:ext cx="6479362" cy="4754757"/>
          </a:xfrm>
          <a:prstGeom prst="ellipse">
            <a:avLst/>
          </a:prstGeom>
          <a:gradFill>
            <a:gsLst>
              <a:gs pos="0">
                <a:srgbClr val="DFEC67">
                  <a:alpha val="7450"/>
                </a:srgbClr>
              </a:gs>
              <a:gs pos="58000">
                <a:srgbClr val="465E9C">
                  <a:alpha val="0"/>
                </a:srgbClr>
              </a:gs>
              <a:gs pos="100000">
                <a:srgbClr val="465E9C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10" name="Google Shape;10;p5"/>
          <p:cNvSpPr txBox="1"/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900"/>
              <a:buFont typeface="Palatino Linotype"/>
              <a:buNone/>
              <a:defRPr b="0" i="0" sz="49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5"/>
          <p:cNvSpPr txBox="1"/>
          <p:nvPr>
            <p:ph idx="1" type="body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08610" lvl="0" marL="457200" marR="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260"/>
              <a:buFont typeface="Noto Sans Symbols"/>
              <a:buChar char="🙐"/>
              <a:defRPr b="0" i="0" sz="21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indent="-300990" lvl="1" marL="914400" marR="0" rtl="0" algn="l">
              <a:lnSpc>
                <a:spcPct val="100000"/>
              </a:lnSpc>
              <a:spcBef>
                <a:spcPts val="380"/>
              </a:spcBef>
              <a:spcAft>
                <a:spcPts val="0"/>
              </a:spcAft>
              <a:buClr>
                <a:schemeClr val="lt1"/>
              </a:buClr>
              <a:buSzPts val="1140"/>
              <a:buFont typeface="Noto Sans Symbols"/>
              <a:buChar char="🙒"/>
              <a:defRPr b="0" i="0" sz="19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indent="-293369" lvl="2" marL="1371600" marR="0" rtl="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lt1"/>
              </a:buClr>
              <a:buSzPts val="1020"/>
              <a:buFont typeface="Noto Sans Symbols"/>
              <a:buChar char="🙓"/>
              <a:defRPr b="0" i="0" sz="17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960"/>
              <a:buFont typeface="Noto Sans Symbols"/>
              <a:buChar char="🙑"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indent="-285750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900"/>
              <a:buFont typeface="Noto Sans Symbols"/>
              <a:buChar char="🙐"/>
              <a:defRPr b="0" i="0" sz="15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indent="-281939" lvl="5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840"/>
              <a:buFont typeface="Noto Sans Symbols"/>
              <a:buChar char="🙒"/>
              <a:defRPr b="0" i="0" sz="14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indent="-281939" lvl="6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840"/>
              <a:buFont typeface="Noto Sans Symbols"/>
              <a:buChar char="🙓"/>
              <a:defRPr b="0" i="0" sz="14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indent="-281940" lvl="7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840"/>
              <a:buFont typeface="Noto Sans Symbols"/>
              <a:buChar char="🙑"/>
              <a:defRPr b="0" i="0" sz="14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indent="-281940" lvl="8" marL="4114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840"/>
              <a:buFont typeface="Noto Sans Symbols"/>
              <a:buChar char="🙐"/>
              <a:defRPr b="0" i="0" sz="14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0" type="dt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1" type="ftr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/>
        </p:txBody>
      </p:sp>
      <p:sp>
        <p:nvSpPr>
          <p:cNvPr id="14" name="Google Shape;14;p5"/>
          <p:cNvSpPr txBox="1"/>
          <p:nvPr>
            <p:ph idx="12" type="sldNum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25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BD4EB"/>
            </a:gs>
            <a:gs pos="100000">
              <a:srgbClr val="9180BB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"/>
          <p:cNvSpPr txBox="1"/>
          <p:nvPr>
            <p:ph type="title"/>
          </p:nvPr>
        </p:nvSpPr>
        <p:spPr>
          <a:xfrm>
            <a:off x="191450" y="280525"/>
            <a:ext cx="8851200" cy="64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Palatino Linotype"/>
              <a:buNone/>
            </a:pPr>
            <a:r>
              <a:rPr lang="ru-RU" sz="3900" u="sng">
                <a:solidFill>
                  <a:srgbClr val="A4C2F4"/>
                </a:solidFill>
                <a:highlight>
                  <a:srgbClr val="EFEFEF"/>
                </a:highlight>
                <a:latin typeface="Lobster"/>
                <a:ea typeface="Lobster"/>
                <a:cs typeface="Lobster"/>
                <a:sym typeface="Lobster"/>
              </a:rPr>
              <a:t>Батталова Линара Мухаматямилевна</a:t>
            </a:r>
            <a:endParaRPr sz="7700" u="sng">
              <a:solidFill>
                <a:srgbClr val="A4C2F4"/>
              </a:solidFill>
              <a:highlight>
                <a:srgbClr val="EFEFEF"/>
              </a:highlight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95" name="Google Shape;95;p1"/>
          <p:cNvSpPr txBox="1"/>
          <p:nvPr>
            <p:ph idx="2" type="body"/>
          </p:nvPr>
        </p:nvSpPr>
        <p:spPr>
          <a:xfrm>
            <a:off x="56250" y="1165000"/>
            <a:ext cx="9031500" cy="5445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327660" lvl="0" marL="457200" rtl="0" algn="ctr">
              <a:lnSpc>
                <a:spcPct val="115000"/>
              </a:lnSpc>
              <a:spcBef>
                <a:spcPts val="420"/>
              </a:spcBef>
              <a:spcAft>
                <a:spcPts val="0"/>
              </a:spcAft>
              <a:buSzPts val="1560"/>
              <a:buChar char="★"/>
            </a:pPr>
            <a:r>
              <a:rPr lang="ru-RU" sz="2400">
                <a:latin typeface="Lobster"/>
                <a:ea typeface="Lobster"/>
                <a:cs typeface="Lobster"/>
                <a:sym typeface="Lobster"/>
              </a:rPr>
              <a:t>Доцент Департамента правового регулирования </a:t>
            </a:r>
            <a:endParaRPr sz="2400">
              <a:latin typeface="Lobster"/>
              <a:ea typeface="Lobster"/>
              <a:cs typeface="Lobster"/>
              <a:sym typeface="Lobster"/>
            </a:endParaRPr>
          </a:p>
          <a:p>
            <a:pPr indent="0" lvl="0" marL="457200" rtl="0" algn="ctr">
              <a:lnSpc>
                <a:spcPct val="115000"/>
              </a:lnSpc>
              <a:spcBef>
                <a:spcPts val="420"/>
              </a:spcBef>
              <a:spcAft>
                <a:spcPts val="0"/>
              </a:spcAft>
              <a:buNone/>
            </a:pPr>
            <a:r>
              <a:rPr lang="ru-RU" sz="2400">
                <a:latin typeface="Lobster"/>
                <a:ea typeface="Lobster"/>
                <a:cs typeface="Lobster"/>
                <a:sym typeface="Lobster"/>
              </a:rPr>
              <a:t>экономической деятельности</a:t>
            </a:r>
            <a:endParaRPr sz="2400">
              <a:latin typeface="Lobster"/>
              <a:ea typeface="Lobster"/>
              <a:cs typeface="Lobster"/>
              <a:sym typeface="Lobster"/>
            </a:endParaRPr>
          </a:p>
          <a:p>
            <a:pPr indent="-275082" lvl="0" marL="274320" rtl="0" algn="ctr">
              <a:lnSpc>
                <a:spcPct val="115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560"/>
              <a:buChar char="★"/>
            </a:pPr>
            <a:r>
              <a:rPr lang="ru-RU" sz="2400">
                <a:latin typeface="Lobster"/>
                <a:ea typeface="Lobster"/>
                <a:cs typeface="Lobster"/>
                <a:sym typeface="Lobster"/>
              </a:rPr>
              <a:t>Кандидат юридических наук </a:t>
            </a:r>
            <a:endParaRPr sz="2400">
              <a:latin typeface="Lobster"/>
              <a:ea typeface="Lobster"/>
              <a:cs typeface="Lobster"/>
              <a:sym typeface="Lobster"/>
            </a:endParaRPr>
          </a:p>
          <a:p>
            <a:pPr indent="-327660" lvl="1" marL="914400" rtl="0" algn="ctr">
              <a:lnSpc>
                <a:spcPct val="115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560"/>
              <a:buChar char="○"/>
            </a:pPr>
            <a:r>
              <a:rPr lang="ru-RU" sz="2400">
                <a:latin typeface="Lobster"/>
                <a:ea typeface="Lobster"/>
                <a:cs typeface="Lobster"/>
                <a:sym typeface="Lobster"/>
              </a:rPr>
              <a:t>тема исследования: “Гражданско-правовое регулирование земельно-имущественных отношений в современной России”</a:t>
            </a:r>
            <a:endParaRPr sz="2400">
              <a:latin typeface="Lobster"/>
              <a:ea typeface="Lobster"/>
              <a:cs typeface="Lobster"/>
              <a:sym typeface="Lobster"/>
            </a:endParaRPr>
          </a:p>
          <a:p>
            <a:pPr indent="-275082" lvl="0" marL="274320" rtl="0" algn="ctr">
              <a:lnSpc>
                <a:spcPct val="115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560"/>
              <a:buChar char="★"/>
            </a:pPr>
            <a:r>
              <a:rPr lang="ru-RU" sz="2400">
                <a:latin typeface="Lobster"/>
                <a:ea typeface="Lobster"/>
                <a:cs typeface="Lobster"/>
                <a:sym typeface="Lobster"/>
              </a:rPr>
              <a:t>Автор двух монографий</a:t>
            </a:r>
            <a:endParaRPr sz="2400">
              <a:latin typeface="Lobster"/>
              <a:ea typeface="Lobster"/>
              <a:cs typeface="Lobster"/>
              <a:sym typeface="Lobster"/>
            </a:endParaRPr>
          </a:p>
          <a:p>
            <a:pPr indent="-286512" lvl="0" marL="274320" rtl="0" algn="ctr">
              <a:lnSpc>
                <a:spcPct val="115000"/>
              </a:lnSpc>
              <a:spcBef>
                <a:spcPts val="420"/>
              </a:spcBef>
              <a:spcAft>
                <a:spcPts val="0"/>
              </a:spcAft>
              <a:buSzPts val="1560"/>
              <a:buChar char="★"/>
            </a:pPr>
            <a:r>
              <a:rPr lang="ru-RU" sz="2400">
                <a:latin typeface="Lobster"/>
                <a:ea typeface="Lobster"/>
                <a:cs typeface="Lobster"/>
                <a:sym typeface="Lobster"/>
              </a:rPr>
              <a:t>Автор (соавтор)более 30 научных работ</a:t>
            </a:r>
            <a:endParaRPr sz="2400"/>
          </a:p>
          <a:p>
            <a:pPr indent="-286512" lvl="0" marL="274320" rtl="0" algn="ctr">
              <a:lnSpc>
                <a:spcPct val="115000"/>
              </a:lnSpc>
              <a:spcBef>
                <a:spcPts val="420"/>
              </a:spcBef>
              <a:spcAft>
                <a:spcPts val="0"/>
              </a:spcAft>
              <a:buSzPts val="1560"/>
              <a:buChar char="★"/>
            </a:pPr>
            <a:r>
              <a:rPr lang="ru-RU" sz="2400">
                <a:latin typeface="Lobster"/>
                <a:ea typeface="Lobster"/>
                <a:cs typeface="Lobster"/>
                <a:sym typeface="Lobster"/>
              </a:rPr>
              <a:t>Преподаваемые дисциплины</a:t>
            </a:r>
            <a:r>
              <a:rPr lang="ru-RU" sz="2400"/>
              <a:t>:</a:t>
            </a:r>
            <a:endParaRPr sz="2400"/>
          </a:p>
          <a:p>
            <a:pPr indent="-287782" lvl="1" marL="640080" rtl="0" algn="ctr">
              <a:lnSpc>
                <a:spcPct val="115000"/>
              </a:lnSpc>
              <a:spcBef>
                <a:spcPts val="420"/>
              </a:spcBef>
              <a:spcAft>
                <a:spcPts val="0"/>
              </a:spcAft>
              <a:buSzPts val="1580"/>
              <a:buFont typeface="Lobster"/>
              <a:buChar char="○"/>
            </a:pPr>
            <a:r>
              <a:rPr lang="ru-RU" sz="2400">
                <a:latin typeface="Lobster"/>
                <a:ea typeface="Lobster"/>
                <a:cs typeface="Lobster"/>
                <a:sym typeface="Lobster"/>
              </a:rPr>
              <a:t>Гражданское право;</a:t>
            </a:r>
            <a:endParaRPr sz="2400">
              <a:latin typeface="Lobster"/>
              <a:ea typeface="Lobster"/>
              <a:cs typeface="Lobster"/>
              <a:sym typeface="Lobster"/>
            </a:endParaRPr>
          </a:p>
          <a:p>
            <a:pPr indent="-287782" lvl="1" marL="640080" rtl="0" algn="ctr">
              <a:lnSpc>
                <a:spcPct val="115000"/>
              </a:lnSpc>
              <a:spcBef>
                <a:spcPts val="420"/>
              </a:spcBef>
              <a:spcAft>
                <a:spcPts val="0"/>
              </a:spcAft>
              <a:buSzPts val="1580"/>
              <a:buFont typeface="Lobster"/>
              <a:buChar char="○"/>
            </a:pPr>
            <a:r>
              <a:rPr lang="ru-RU" sz="2400">
                <a:latin typeface="Lobster"/>
                <a:ea typeface="Lobster"/>
                <a:cs typeface="Lobster"/>
                <a:sym typeface="Lobster"/>
              </a:rPr>
              <a:t>Корпоративное право;</a:t>
            </a:r>
            <a:endParaRPr sz="2400">
              <a:latin typeface="Lobster"/>
              <a:ea typeface="Lobster"/>
              <a:cs typeface="Lobster"/>
              <a:sym typeface="Lobster"/>
            </a:endParaRPr>
          </a:p>
          <a:p>
            <a:pPr indent="-287782" lvl="1" marL="640080" rtl="0" algn="ctr">
              <a:lnSpc>
                <a:spcPct val="115000"/>
              </a:lnSpc>
              <a:spcBef>
                <a:spcPts val="420"/>
              </a:spcBef>
              <a:spcAft>
                <a:spcPts val="0"/>
              </a:spcAft>
              <a:buSzPts val="1580"/>
              <a:buFont typeface="Lobster"/>
              <a:buChar char="○"/>
            </a:pPr>
            <a:r>
              <a:rPr lang="ru-RU" sz="2400">
                <a:latin typeface="Lobster"/>
                <a:ea typeface="Lobster"/>
                <a:cs typeface="Lobster"/>
                <a:sym typeface="Lobster"/>
              </a:rPr>
              <a:t>Земельное право.</a:t>
            </a:r>
            <a:endParaRPr sz="2400">
              <a:latin typeface="Lobster"/>
              <a:ea typeface="Lobster"/>
              <a:cs typeface="Lobster"/>
              <a:sym typeface="Lobster"/>
            </a:endParaRPr>
          </a:p>
          <a:p>
            <a:pPr indent="-176022" lvl="0" marL="27432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lt1"/>
              </a:buClr>
              <a:buSzPts val="126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Базовая">
  <a:themeElements>
    <a:clrScheme name="Кнопка">
      <a:dk1>
        <a:srgbClr val="000000"/>
      </a:dk1>
      <a:lt1>
        <a:srgbClr val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D5095A7-A572-4723-8FC8-F9CED18CEF09}"/>
</file>

<file path=customXml/itemProps2.xml><?xml version="1.0" encoding="utf-8"?>
<ds:datastoreItem xmlns:ds="http://schemas.openxmlformats.org/officeDocument/2006/customXml" ds:itemID="{722504F4-AAD6-452B-9504-FF6755094645}"/>
</file>

<file path=customXml/itemProps3.xml><?xml version="1.0" encoding="utf-8"?>
<ds:datastoreItem xmlns:ds="http://schemas.openxmlformats.org/officeDocument/2006/customXml" ds:itemID="{6ECAC3E8-9269-43B8-8C19-0D9ACDCF77E3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acer</dc:creator>
  <dcterms:created xsi:type="dcterms:W3CDTF">2019-08-28T17:02:35Z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