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4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78" d="100"/>
          <a:sy n="78" d="100"/>
        </p:scale>
        <p:origin x="-1776" y="-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pPr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71570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МАТВЕЕВ</a:t>
            </a:r>
            <a:br>
              <a:rPr lang="ru-RU" dirty="0" smtClean="0"/>
            </a:br>
            <a:r>
              <a:rPr lang="ru-RU" dirty="0" smtClean="0"/>
              <a:t>ИГОРЬ</a:t>
            </a:r>
            <a:br>
              <a:rPr lang="ru-RU" dirty="0" smtClean="0"/>
            </a:br>
            <a:r>
              <a:rPr lang="ru-RU" dirty="0" smtClean="0"/>
              <a:t>ВАЛЕНТИНОВИЧ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доцент  Департамента  правового  регулирования  экономической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МАТВЕЕВ ИГОРЬ ВАЛЕНТИНОВИЧ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D:\Игорь\Matveev-Igo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12800" y="1959975"/>
            <a:ext cx="4064000" cy="3830226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Доцент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Департамента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Правового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регулирования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экономической 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деятельности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Финансового Университета при Правительстве Российской Федерации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МАТВЕЕВ ИГОРЬ ВАЛЕНТИНОВИЧ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Кандидат юридических наук</a:t>
            </a:r>
          </a:p>
          <a:p>
            <a:r>
              <a:rPr lang="ru-RU" dirty="0" smtClean="0"/>
              <a:t>Доцент</a:t>
            </a:r>
          </a:p>
          <a:p>
            <a:r>
              <a:rPr lang="ru-RU" dirty="0" smtClean="0"/>
              <a:t>Магистр юриспруденции</a:t>
            </a:r>
          </a:p>
          <a:p>
            <a:r>
              <a:rPr lang="ru-RU" dirty="0" smtClean="0"/>
              <a:t>Альма-матер:  МГЮА им. О.Е. Кутафина</a:t>
            </a:r>
            <a:endParaRPr lang="ru-RU" dirty="0"/>
          </a:p>
          <a:p>
            <a:r>
              <a:rPr lang="ru-RU" dirty="0" smtClean="0"/>
              <a:t>Сфера научных интересов: Гражданское право, Семейное право,  Наследственное право, Римское право</a:t>
            </a:r>
            <a:endParaRPr lang="ru-RU" dirty="0"/>
          </a:p>
          <a:p>
            <a:r>
              <a:rPr lang="ru-RU" dirty="0" smtClean="0"/>
              <a:t>Научные публикации по проблематике: Юридических лиц, Недействительности сделок, Наследственного договора, Правового обеспечения оказания зрелищных услуг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МАТВЕЕВ ИГОРЬ ВАЛЕНТИНОВИЧ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28600" lvl="8"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8"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2023 г. руководитель магистерской программы «Юридическое сопровождение предпринимательской деятельности (Корпоративный юрист)»</a:t>
            </a: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МАТВЕЕВ ИГОРЬ ВАЛЕНТИНОВИЧ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неоднократно </a:t>
            </a:r>
            <a:r>
              <a:rPr lang="ru-RU" dirty="0" smtClean="0"/>
              <a:t>участвовал в обсуждении законопроектов на стадии нулевого чтения в Общественной палате РФ</a:t>
            </a:r>
          </a:p>
          <a:p>
            <a:r>
              <a:rPr lang="ru-RU" dirty="0" smtClean="0"/>
              <a:t>выступает экспертом по законодательным инициативам в «Парламентской газете»</a:t>
            </a:r>
          </a:p>
          <a:p>
            <a:r>
              <a:rPr lang="ru-RU" dirty="0"/>
              <a:t>п</a:t>
            </a:r>
            <a:r>
              <a:rPr lang="ru-RU" dirty="0" smtClean="0"/>
              <a:t>остоянно осуществляет научно-практическое консультирование организаций и физических лиц по гражданско-правовым </a:t>
            </a:r>
            <a:r>
              <a:rPr lang="ru-RU" dirty="0" smtClean="0"/>
              <a:t>вопросам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Автор:</a:t>
            </a:r>
          </a:p>
          <a:p>
            <a:r>
              <a:rPr lang="ru-RU" dirty="0" smtClean="0"/>
              <a:t> монографии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«</a:t>
            </a:r>
            <a:r>
              <a:rPr lang="ru-RU" dirty="0" smtClean="0"/>
              <a:t>ПРАВОВАЯ ПРИРОДА НЕДЕЙСТВИТЕЛЬНЫХ СДЕЛОК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учебников </a:t>
            </a:r>
          </a:p>
          <a:p>
            <a:pPr>
              <a:buNone/>
            </a:pPr>
            <a:r>
              <a:rPr lang="ru-RU" dirty="0" smtClean="0"/>
              <a:t>по ГРАЖДАНСКОМУ  и  СЕМЕЙНОМУ ПРАВУ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МАТВЕЕВ ИГОРЬ ВАЛЕНТИНОВИЧ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электронных курсов в СДО </a:t>
            </a:r>
            <a:r>
              <a:rPr lang="ru-RU" dirty="0" err="1" smtClean="0"/>
              <a:t>Моо</a:t>
            </a:r>
            <a:r>
              <a:rPr lang="en-US" dirty="0" err="1" smtClean="0"/>
              <a:t>dle</a:t>
            </a:r>
            <a:r>
              <a:rPr lang="ru-RU" dirty="0" smtClean="0"/>
              <a:t>. 2021г.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Опыт разработки и применения дистанционных образовательных технологий в Высшем образовании. 2022 г.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Дидактика и персонализированная образовательная среда в современной экосистеме ВУЗа 2023 г.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 КВАЛИФИКАЦИИ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8A1E71-9FF5-4366-A856-F5C112332FEB}"/>
</file>

<file path=customXml/itemProps2.xml><?xml version="1.0" encoding="utf-8"?>
<ds:datastoreItem xmlns:ds="http://schemas.openxmlformats.org/officeDocument/2006/customXml" ds:itemID="{B446BC9F-4FBA-4596-8908-DEEF232C6726}"/>
</file>

<file path=customXml/itemProps3.xml><?xml version="1.0" encoding="utf-8"?>
<ds:datastoreItem xmlns:ds="http://schemas.openxmlformats.org/officeDocument/2006/customXml" ds:itemID="{00DF6E3D-B0FB-4949-B3AD-0E60DA3C91D6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 (1)</Template>
  <TotalTime>28</TotalTime>
  <Words>184</Words>
  <Application>Microsoft Office PowerPoint</Application>
  <PresentationFormat>Произвольный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МАТВЕЕВ ИГОРЬ ВАЛЕНТИНОВИЧ   доцент  Департамента  правового  регулирования  экономической деятельности</vt:lpstr>
      <vt:lpstr>МАТВЕЕВ ИГОРЬ ВАЛЕНТИНОВИЧ</vt:lpstr>
      <vt:lpstr>МАТВЕЕВ ИГОРЬ ВАЛЕНТИНОВИЧ</vt:lpstr>
      <vt:lpstr>МАТВЕЕВ ИГОРЬ ВАЛЕНТИНОВИЧ</vt:lpstr>
      <vt:lpstr>МАТВЕЕВ ИГОРЬ ВАЛЕНТИНОВИЧ</vt:lpstr>
      <vt:lpstr>МАТВЕЕВ ИГОРЬ ВАЛЕНТИНОВИЧ</vt:lpstr>
      <vt:lpstr>ПОВЫШЕНИЕ  КВАЛИФИКАЦИИ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USER1</cp:lastModifiedBy>
  <cp:revision>5</cp:revision>
  <dcterms:created xsi:type="dcterms:W3CDTF">2023-08-19T08:07:16Z</dcterms:created>
  <dcterms:modified xsi:type="dcterms:W3CDTF">2023-08-28T19:22:13Z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