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021494" y="1681163"/>
            <a:ext cx="7333894" cy="3684588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ru-RU" sz="1800" i="1" dirty="0"/>
              <a:t>Доцент Департамента правового регулирования экономической деятельности</a:t>
            </a:r>
          </a:p>
          <a:p>
            <a:pPr>
              <a:spcBef>
                <a:spcPts val="2400"/>
              </a:spcBef>
            </a:pPr>
            <a:r>
              <a:rPr lang="ru-RU" sz="1800" i="1" dirty="0"/>
              <a:t>Член Российской ассоциации международного права, Азиатского международного арбитражного центра, Европейской ассоциации международного частного права</a:t>
            </a:r>
          </a:p>
          <a:p>
            <a:pPr>
              <a:spcBef>
                <a:spcPts val="2400"/>
              </a:spcBef>
            </a:pPr>
            <a:r>
              <a:rPr lang="ru-RU" sz="1800" i="1" dirty="0"/>
              <a:t>Эксперт Российского газового общества</a:t>
            </a:r>
          </a:p>
          <a:p>
            <a:pPr>
              <a:spcBef>
                <a:spcPts val="2400"/>
              </a:spcBef>
            </a:pPr>
            <a:r>
              <a:rPr lang="ru-RU" sz="1800" i="1" dirty="0"/>
              <a:t>Руководитель направления рецензирования научных публикаций Международного научно-практического юридического журнала «Евразийская адвокатура»</a:t>
            </a:r>
          </a:p>
          <a:p>
            <a:pPr>
              <a:spcBef>
                <a:spcPts val="2400"/>
              </a:spcBef>
            </a:pPr>
            <a:r>
              <a:rPr lang="ru-RU" sz="1800" i="1" dirty="0"/>
              <a:t>Автор научных статей и монографий в российских и зарубежных изданиях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к.ю.н. Кауракова Мария Викторовна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613C8881-D332-8A0C-D32D-82C3AD8037F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45" y="1586706"/>
            <a:ext cx="3079114" cy="3684588"/>
          </a:xfrm>
        </p:spPr>
      </p:pic>
    </p:spTree>
    <p:extLst>
      <p:ext uri="{BB962C8B-B14F-4D97-AF65-F5344CB8AC3E}">
        <p14:creationId xmlns:p14="http://schemas.microsoft.com/office/powerpoint/2010/main" val="1307603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DFB5F5-384A-406A-B53F-F912B14B03EC}"/>
</file>

<file path=customXml/itemProps2.xml><?xml version="1.0" encoding="utf-8"?>
<ds:datastoreItem xmlns:ds="http://schemas.openxmlformats.org/officeDocument/2006/customXml" ds:itemID="{3CD438F0-F8F6-40C8-9155-F08D632D1C1C}"/>
</file>

<file path=customXml/itemProps3.xml><?xml version="1.0" encoding="utf-8"?>
<ds:datastoreItem xmlns:ds="http://schemas.openxmlformats.org/officeDocument/2006/customXml" ds:itemID="{31C8857A-0EE1-41FE-A64F-3A714D24FECF}"/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 (1)</Template>
  <TotalTime>14</TotalTime>
  <Words>58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Wingdings</vt:lpstr>
      <vt:lpstr>Тема Office</vt:lpstr>
      <vt:lpstr>к.ю.н. Кауракова Мария Викторовна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Мария Кауракова</cp:lastModifiedBy>
  <cp:revision>3</cp:revision>
  <dcterms:created xsi:type="dcterms:W3CDTF">2023-08-19T08:07:16Z</dcterms:created>
  <dcterms:modified xsi:type="dcterms:W3CDTF">2023-08-21T12:27:40Z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