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960" y="-1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Портфолио </a:t>
            </a:r>
            <a:br>
              <a:rPr lang="ru-RU" dirty="0" smtClean="0"/>
            </a:br>
            <a:r>
              <a:rPr lang="ru-RU" dirty="0" smtClean="0"/>
              <a:t>Несмеяновой Ирины Алексеевны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Доцент Департамента правового регулирования экономической деятельности Юридического факультета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Опыт </a:t>
            </a:r>
            <a:r>
              <a:rPr lang="ru-RU" dirty="0" smtClean="0"/>
              <a:t>работы - </a:t>
            </a:r>
            <a:r>
              <a:rPr lang="ru-RU" dirty="0"/>
              <a:t>40 лет,</a:t>
            </a:r>
            <a:br>
              <a:rPr lang="ru-RU" dirty="0"/>
            </a:br>
            <a:r>
              <a:rPr lang="ru-RU" dirty="0"/>
              <a:t>в том числе преподавательской – 20 лет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Users\Администратор\Desktop\Портфолио\IMG_20190301_1705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61" y="2505075"/>
            <a:ext cx="2763441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Образование  и квалификация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Академия труда и социальных отношений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1992-1997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Юрист, Юриспруденция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Образование  и квалификация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Московский ордена «Знак Почета» государственный историко-архивный институт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1976-1981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Документоведение и организация управленческого труда в государственных учреждениях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8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218356" cy="36845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Кандидат юридических наук  (специальность 12.00.03 -  Гражданское право; предпринимательское право; семейное право; международное частное право)</a:t>
            </a:r>
          </a:p>
          <a:p>
            <a:pPr algn="just"/>
            <a:r>
              <a:rPr lang="ru-RU" dirty="0"/>
              <a:t>Тема диссертации: Жилищные права несовершеннолетних граждан, нуждающихся в государственной защите</a:t>
            </a:r>
          </a:p>
          <a:p>
            <a:pPr algn="just"/>
            <a:r>
              <a:rPr lang="ru-RU" dirty="0"/>
              <a:t>Защита осуществлялась в диссертационном совете  ДМ 212.029.07 при Волгоградском государственном университете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1309668" y="2505075"/>
            <a:ext cx="45719" cy="36845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Ученая степень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9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 2022-2023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47540" cy="36845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Правовые основы предпринимательской деятельности</a:t>
            </a:r>
          </a:p>
          <a:p>
            <a:pPr algn="just"/>
            <a:r>
              <a:rPr lang="ru-RU" dirty="0"/>
              <a:t>Управление персоналом и </a:t>
            </a:r>
            <a:r>
              <a:rPr lang="en-US" dirty="0"/>
              <a:t>HR</a:t>
            </a:r>
            <a:r>
              <a:rPr lang="ru-RU" dirty="0"/>
              <a:t>-</a:t>
            </a:r>
            <a:r>
              <a:rPr lang="ru-RU" dirty="0" err="1"/>
              <a:t>менеджемент</a:t>
            </a:r>
            <a:endParaRPr lang="ru-RU" dirty="0"/>
          </a:p>
          <a:p>
            <a:pPr algn="just"/>
            <a:r>
              <a:rPr lang="ru-RU" dirty="0"/>
              <a:t>Инструменты и средства психологии в информационных технологиях</a:t>
            </a:r>
          </a:p>
          <a:p>
            <a:pPr algn="just"/>
            <a:r>
              <a:rPr lang="ru-RU" dirty="0"/>
              <a:t>Эмоциональный интеллект как системный элемент профессиональной компетентности преподавателя</a:t>
            </a:r>
          </a:p>
          <a:p>
            <a:pPr algn="just"/>
            <a:r>
              <a:rPr lang="ru-RU" dirty="0"/>
              <a:t>Организация межкультурного взаимодействия и адаптации иностранных студентов в системе высшего </a:t>
            </a:r>
            <a:r>
              <a:rPr lang="ru-RU" dirty="0" smtClean="0"/>
              <a:t>образования</a:t>
            </a:r>
          </a:p>
          <a:p>
            <a:pPr algn="just"/>
            <a:r>
              <a:rPr lang="ru-RU" dirty="0"/>
              <a:t>и</a:t>
            </a:r>
            <a:r>
              <a:rPr lang="ru-RU" dirty="0" smtClean="0"/>
              <a:t> др.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1309668" y="2505075"/>
            <a:ext cx="45719" cy="36845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1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0B0B62-A70A-4A8D-96BF-E8A301FE31F7}"/>
</file>

<file path=customXml/itemProps2.xml><?xml version="1.0" encoding="utf-8"?>
<ds:datastoreItem xmlns:ds="http://schemas.openxmlformats.org/officeDocument/2006/customXml" ds:itemID="{2DFDD574-B7D6-43A8-B43D-DD8BFFC54762}"/>
</file>

<file path=customXml/itemProps3.xml><?xml version="1.0" encoding="utf-8"?>
<ds:datastoreItem xmlns:ds="http://schemas.openxmlformats.org/officeDocument/2006/customXml" ds:itemID="{B1939F8F-9A31-400E-9832-33B191E36354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19</TotalTime>
  <Words>140</Words>
  <Application>Microsoft Office PowerPoint</Application>
  <PresentationFormat>Произвольный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Портфолио  Несмеяновой Ирины Алексеевны</vt:lpstr>
      <vt:lpstr>Презентация PowerPoint</vt:lpstr>
      <vt:lpstr>Образование</vt:lpstr>
      <vt:lpstr>Ученая степень</vt:lpstr>
      <vt:lpstr>Повышение квалификации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Пользователь Windows</cp:lastModifiedBy>
  <cp:revision>3</cp:revision>
  <dcterms:created xsi:type="dcterms:W3CDTF">2023-08-19T08:07:16Z</dcterms:created>
  <dcterms:modified xsi:type="dcterms:W3CDTF">2023-08-23T14:38:25Z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