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54943" y="2177141"/>
            <a:ext cx="6199548" cy="3927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defTabSz="457200">
              <a:spcBef>
                <a:spcPts val="1000"/>
              </a:spcBef>
              <a:buClr>
                <a:srgbClr val="A53010"/>
              </a:buClr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Новицкая </a:t>
            </a:r>
            <a:r>
              <a:rPr lang="ru-RU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Людмила Юрьевна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Департамента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 экономической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Ученая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наук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spcBef>
                <a:spcPts val="600"/>
              </a:spcBef>
              <a:buClr>
                <a:srgbClr val="A53010"/>
              </a:buClr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Ученое звание: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spcBef>
                <a:spcPts val="1000"/>
              </a:spcBef>
              <a:buClr>
                <a:srgbClr val="A53010"/>
              </a:buClr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Общий стаж работы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40 лет. 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>
              <a:spcBef>
                <a:spcPts val="1000"/>
              </a:spcBef>
              <a:buClr>
                <a:srgbClr val="A53010"/>
              </a:buClr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1" y="2124890"/>
            <a:ext cx="2891245" cy="403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10875" y="1113095"/>
            <a:ext cx="5157787" cy="577771"/>
          </a:xfrm>
        </p:spPr>
        <p:txBody>
          <a:bodyPr/>
          <a:lstStyle/>
          <a:p>
            <a:pPr algn="ctr"/>
            <a:r>
              <a:rPr lang="ru-RU" dirty="0" smtClean="0"/>
              <a:t>Учебники: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137139" y="1020456"/>
            <a:ext cx="5183188" cy="670410"/>
          </a:xfrm>
        </p:spPr>
        <p:txBody>
          <a:bodyPr/>
          <a:lstStyle/>
          <a:p>
            <a:pPr algn="ctr"/>
            <a:r>
              <a:rPr lang="ru-RU" dirty="0" smtClean="0"/>
              <a:t>    Повышение квалификации: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9505" y="565413"/>
            <a:ext cx="8960219" cy="377403"/>
          </a:xfrm>
        </p:spPr>
        <p:txBody>
          <a:bodyPr/>
          <a:lstStyle/>
          <a:p>
            <a:r>
              <a:rPr lang="ru-RU" sz="1900" dirty="0" smtClean="0"/>
              <a:t>    Департамент правового регулирования экономической деятельности</a:t>
            </a:r>
            <a:endParaRPr lang="ru-RU" sz="19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184459" y="1861145"/>
            <a:ext cx="5484203" cy="4723164"/>
          </a:xfrm>
        </p:spPr>
        <p:txBody>
          <a:bodyPr>
            <a:noAutofit/>
          </a:bodyPr>
          <a:lstStyle/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«Арбитражный процесс» 2009 г., 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«Правовые основы иностранных инвестиций  в энергетическом   комплексе евразийских стран: история и современность» 2011 г.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«Договорное право» 2016 г.,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«Наследственное право» 2016 г., 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«Гражданское процессуальное право» 2016 г.,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«Введение в российское право» 2019 г., 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«Жилищное право» 2019 г.,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«Предпринимательское право» 2019 г., 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«Трудовое право» 2020 г.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«Гражданское право. Общая и особенная части» 2020 г.</a:t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«Гражданское право. Общая часть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2021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defTabSz="4572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«Гражданский процесс» 2022 г.</a:t>
            </a:r>
            <a:r>
              <a:rPr lang="ru-RU" sz="2200" dirty="0">
                <a:solidFill>
                  <a:prstClr val="black"/>
                </a:solidFill>
                <a:latin typeface="Trebuchet MS" panose="020B0603020202020204" pitchFamily="34" charset="0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75792" y="1690866"/>
            <a:ext cx="6321475" cy="5317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«Оказание первой помощи в образовательной организации» - 2019 г.   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«Разработка электронных курсов в СДО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Moodle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- 2021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«Инновации в технологиях разработки и применения презентаций в образовательной деятельности» - 2021 г.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«Педагог высшей школы» - 2022 г.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«Прикладные навыки работы на информационном ресурсе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org.fa.ru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преподавателя Финансового университета» - 2022 г.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«Преподавание как стиль жизни» - 2022 г.</a:t>
            </a:r>
          </a:p>
          <a:p>
            <a:pPr algn="just"/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«Опыт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и применения дистанционных образовательных технологий в высшем образовании (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Astra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LibreOffice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 - 2022 г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«Дидактика и персонализированная образовательная среда в современной экосистеме вуза» – 2023 г.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blon_Finuniver" id="{8B8CC66A-EA06-479C-99BC-FA23F3C22602}" vid="{7806D47B-8B7E-4D53-84CC-5A0E0DD8076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1C5982-42B3-4DE2-81D3-DB6F5F6A05DD}"/>
</file>

<file path=customXml/itemProps2.xml><?xml version="1.0" encoding="utf-8"?>
<ds:datastoreItem xmlns:ds="http://schemas.openxmlformats.org/officeDocument/2006/customXml" ds:itemID="{4A64C3C9-D117-4007-A2AD-63F804A85AA6}"/>
</file>

<file path=customXml/itemProps3.xml><?xml version="1.0" encoding="utf-8"?>
<ds:datastoreItem xmlns:ds="http://schemas.openxmlformats.org/officeDocument/2006/customXml" ds:itemID="{5D63B48B-2E68-42CA-9CD9-60F0E39C557A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7</TotalTime>
  <Words>265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Book Antiqua</vt:lpstr>
      <vt:lpstr>Calibri</vt:lpstr>
      <vt:lpstr>Times New Roman</vt:lpstr>
      <vt:lpstr>Trebuchet MS</vt:lpstr>
      <vt:lpstr>Wingdings</vt:lpstr>
      <vt:lpstr>Тема Office</vt:lpstr>
      <vt:lpstr>Презентация PowerPoint</vt:lpstr>
      <vt:lpstr>    Департамент правового регулирования экономической деятельности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Тёщенька</dc:creator>
  <cp:lastModifiedBy>Тёщенька</cp:lastModifiedBy>
  <cp:revision>2</cp:revision>
  <dcterms:created xsi:type="dcterms:W3CDTF">2022-08-28T16:17:51Z</dcterms:created>
  <dcterms:modified xsi:type="dcterms:W3CDTF">2023-08-28T19:13:21Z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