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entation.xml" ContentType="application/vnd.openxmlformats-officedocument.presentationml.presentation.main+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59" r:id="rId5"/>
    <p:sldId id="261" r:id="rId6"/>
    <p:sldId id="262"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F9F9"/>
    <a:srgbClr val="FEE8E8"/>
    <a:srgbClr val="0F3A3D"/>
    <a:srgbClr val="225D60"/>
    <a:srgbClr val="2A7478"/>
    <a:srgbClr val="256569"/>
    <a:srgbClr val="595959"/>
    <a:srgbClr val="5952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autoAdjust="0"/>
    <p:restoredTop sz="94660"/>
  </p:normalViewPr>
  <p:slideViewPr>
    <p:cSldViewPr snapToGrid="0">
      <p:cViewPr varScale="1">
        <p:scale>
          <a:sx n="109" d="100"/>
          <a:sy n="109" d="100"/>
        </p:scale>
        <p:origin x="12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bg>
      <p:bgPr>
        <a:gradFill flip="none" rotWithShape="1">
          <a:gsLst>
            <a:gs pos="1000">
              <a:srgbClr val="0F3A3D"/>
            </a:gs>
            <a:gs pos="50000">
              <a:srgbClr val="256569"/>
            </a:gs>
            <a:gs pos="98000">
              <a:srgbClr val="2A7478"/>
            </a:gs>
          </a:gsLst>
          <a:lin ang="13500000" scaled="1"/>
          <a:tileRect/>
        </a:gradFill>
        <a:effectLst/>
      </p:bgPr>
    </p:bg>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D02530AB-7E7F-42A0-9819-35D12B816B3C}" type="datetimeFigureOut">
              <a:rPr lang="ru-RU" smtClean="0"/>
              <a:t>12.07.2023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94912B7-E224-4081-8122-29E446CEC7A3}" type="slidenum">
              <a:rPr lang="ru-RU" smtClean="0"/>
              <a:t>‹#›</a:t>
            </a:fld>
            <a:endParaRPr lang="ru-RU" dirty="0"/>
          </a:p>
        </p:txBody>
      </p:sp>
      <p:pic>
        <p:nvPicPr>
          <p:cNvPr id="8" name="Рисунок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52595" y="0"/>
            <a:ext cx="6539405" cy="6858000"/>
          </a:xfrm>
          <a:prstGeom prst="rect">
            <a:avLst/>
          </a:prstGeom>
          <a:ln>
            <a:noFill/>
          </a:ln>
          <a:effectLst>
            <a:outerShdw blurRad="292100" dist="139700" dir="2700000" algn="tl" rotWithShape="0">
              <a:srgbClr val="333333">
                <a:alpha val="65000"/>
              </a:srgbClr>
            </a:outerShdw>
          </a:effectLst>
        </p:spPr>
      </p:pic>
      <p:pic>
        <p:nvPicPr>
          <p:cNvPr id="9" name="Рисунок 8"/>
          <p:cNvPicPr>
            <a:picLocks noChangeAspect="1"/>
          </p:cNvPicPr>
          <p:nvPr userDrawn="1"/>
        </p:nvPicPr>
        <p:blipFill rotWithShape="1">
          <a:blip r:embed="rId3" cstate="print">
            <a:extLst>
              <a:ext uri="{28A0092B-C50C-407E-A947-70E740481C1C}">
                <a14:useLocalDpi xmlns:a14="http://schemas.microsoft.com/office/drawing/2010/main" val="0"/>
              </a:ext>
            </a:extLst>
          </a:blip>
          <a:srcRect t="80000"/>
          <a:stretch/>
        </p:blipFill>
        <p:spPr>
          <a:xfrm>
            <a:off x="1108364" y="376454"/>
            <a:ext cx="3131127" cy="1088021"/>
          </a:xfrm>
          <a:prstGeom prst="rect">
            <a:avLst/>
          </a:prstGeom>
          <a:ln>
            <a:noFill/>
          </a:ln>
          <a:effectLst>
            <a:outerShdw blurRad="292100" dist="139700" dir="2700000" algn="tl" rotWithShape="0">
              <a:srgbClr val="333333">
                <a:alpha val="65000"/>
              </a:srgbClr>
            </a:outerShdw>
          </a:effectLst>
        </p:spPr>
      </p:pic>
      <p:sp>
        <p:nvSpPr>
          <p:cNvPr id="10" name="Заголовок 1"/>
          <p:cNvSpPr>
            <a:spLocks noGrp="1"/>
          </p:cNvSpPr>
          <p:nvPr>
            <p:ph type="title"/>
          </p:nvPr>
        </p:nvSpPr>
        <p:spPr>
          <a:xfrm>
            <a:off x="831850" y="1709738"/>
            <a:ext cx="10515600" cy="2852737"/>
          </a:xfrm>
          <a:prstGeom prst="rect">
            <a:avLst/>
          </a:prstGeom>
        </p:spPr>
        <p:txBody>
          <a:bodyPr anchor="b"/>
          <a:lstStyle>
            <a:lvl1pPr>
              <a:defRPr sz="6000" b="1">
                <a:solidFill>
                  <a:schemeClr val="bg1"/>
                </a:solidFill>
              </a:defRPr>
            </a:lvl1pPr>
          </a:lstStyle>
          <a:p>
            <a:r>
              <a:rPr lang="ru-RU"/>
              <a:t>Образец заголовка</a:t>
            </a:r>
            <a:endParaRPr lang="ru-RU" dirty="0"/>
          </a:p>
        </p:txBody>
      </p:sp>
    </p:spTree>
    <p:extLst>
      <p:ext uri="{BB962C8B-B14F-4D97-AF65-F5344CB8AC3E}">
        <p14:creationId xmlns:p14="http://schemas.microsoft.com/office/powerpoint/2010/main" val="2646755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Заголовок и вертикальный текст">
    <p:spTree>
      <p:nvGrpSpPr>
        <p:cNvPr id="1" name=""/>
        <p:cNvGrpSpPr/>
        <p:nvPr/>
      </p:nvGrpSpPr>
      <p:grpSpPr>
        <a:xfrm>
          <a:off x="0" y="0"/>
          <a:ext cx="0" cy="0"/>
          <a:chOff x="0" y="0"/>
          <a:chExt cx="0" cy="0"/>
        </a:xfrm>
      </p:grpSpPr>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02530AB-7E7F-42A0-9819-35D12B816B3C}" type="datetimeFigureOut">
              <a:rPr lang="ru-RU" smtClean="0"/>
              <a:t>12.07.2023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94912B7-E224-4081-8122-29E446CEC7A3}" type="slidenum">
              <a:rPr lang="ru-RU" smtClean="0"/>
              <a:t>‹#›</a:t>
            </a:fld>
            <a:endParaRPr lang="ru-RU" dirty="0"/>
          </a:p>
        </p:txBody>
      </p:sp>
      <p:pic>
        <p:nvPicPr>
          <p:cNvPr id="7" name="Рисунок 6"/>
          <p:cNvPicPr>
            <a:picLocks noChangeAspect="1"/>
          </p:cNvPicPr>
          <p:nvPr userDrawn="1"/>
        </p:nvPicPr>
        <p:blipFill rotWithShape="1">
          <a:blip r:embed="rId2" cstate="print">
            <a:extLst>
              <a:ext uri="{28A0092B-C50C-407E-A947-70E740481C1C}">
                <a14:useLocalDpi xmlns:a14="http://schemas.microsoft.com/office/drawing/2010/main" val="0"/>
              </a:ext>
            </a:extLst>
          </a:blip>
          <a:srcRect t="23839" b="55757"/>
          <a:stretch/>
        </p:blipFill>
        <p:spPr>
          <a:xfrm>
            <a:off x="9728791" y="381764"/>
            <a:ext cx="2213321" cy="784633"/>
          </a:xfrm>
          <a:prstGeom prst="rect">
            <a:avLst/>
          </a:prstGeom>
          <a:ln>
            <a:noFill/>
          </a:ln>
          <a:effectLst>
            <a:outerShdw blurRad="292100" dist="139700" dir="2700000" algn="tl" rotWithShape="0">
              <a:srgbClr val="333333">
                <a:alpha val="65000"/>
              </a:srgbClr>
            </a:outerShdw>
          </a:effectLst>
        </p:spPr>
      </p:pic>
      <p:pic>
        <p:nvPicPr>
          <p:cNvPr id="8" name="Рисунок 7"/>
          <p:cNvPicPr>
            <a:picLocks noChangeAspect="1"/>
          </p:cNvPicPr>
          <p:nvPr userDrawn="1"/>
        </p:nvPicPr>
        <p:blipFill>
          <a:blip r:embed="rId3" cstate="print">
            <a:duotone>
              <a:prstClr val="black"/>
              <a:schemeClr val="bg2">
                <a:lumMod val="75000"/>
                <a:tint val="45000"/>
                <a:satMod val="400000"/>
              </a:schemeClr>
            </a:duotone>
            <a:extLst>
              <a:ext uri="{28A0092B-C50C-407E-A947-70E740481C1C}">
                <a14:useLocalDpi xmlns:a14="http://schemas.microsoft.com/office/drawing/2010/main" val="0"/>
              </a:ext>
            </a:extLst>
          </a:blip>
          <a:stretch>
            <a:fillRect/>
          </a:stretch>
        </p:blipFill>
        <p:spPr>
          <a:xfrm>
            <a:off x="7414601" y="1847850"/>
            <a:ext cx="4777399" cy="5010150"/>
          </a:xfrm>
          <a:prstGeom prst="rect">
            <a:avLst/>
          </a:prstGeom>
          <a:ln>
            <a:noFill/>
          </a:ln>
          <a:effectLst>
            <a:outerShdw blurRad="292100" dist="139700" dir="2700000" algn="tl" rotWithShape="0">
              <a:srgbClr val="333333">
                <a:alpha val="65000"/>
              </a:srgbClr>
            </a:outerShdw>
          </a:effectLst>
        </p:spPr>
      </p:pic>
      <p:sp>
        <p:nvSpPr>
          <p:cNvPr id="9" name="Пятиугольник 8"/>
          <p:cNvSpPr/>
          <p:nvPr userDrawn="1"/>
        </p:nvSpPr>
        <p:spPr>
          <a:xfrm>
            <a:off x="-1" y="484908"/>
            <a:ext cx="9569303" cy="578347"/>
          </a:xfrm>
          <a:prstGeom prst="homePlate">
            <a:avLst/>
          </a:prstGeom>
          <a:solidFill>
            <a:srgbClr val="25656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dirty="0">
              <a:solidFill>
                <a:prstClr val="white"/>
              </a:solidFill>
              <a:effectLst>
                <a:outerShdw blurRad="38100" dist="38100" dir="2700000" algn="tl">
                  <a:srgbClr val="000000">
                    <a:alpha val="43137"/>
                  </a:srgbClr>
                </a:outerShdw>
              </a:effectLst>
              <a:latin typeface="Book Antiqua" panose="02040602050305030304" pitchFamily="18" charset="0"/>
            </a:endParaRPr>
          </a:p>
        </p:txBody>
      </p:sp>
      <p:sp>
        <p:nvSpPr>
          <p:cNvPr id="10" name="Заголовок 1"/>
          <p:cNvSpPr>
            <a:spLocks noGrp="1"/>
          </p:cNvSpPr>
          <p:nvPr>
            <p:ph type="title"/>
          </p:nvPr>
        </p:nvSpPr>
        <p:spPr>
          <a:xfrm>
            <a:off x="269505" y="565413"/>
            <a:ext cx="10391775" cy="377403"/>
          </a:xfrm>
          <a:prstGeom prst="rect">
            <a:avLst/>
          </a:prstGeom>
        </p:spPr>
        <p:txBody>
          <a:bodyPr/>
          <a:lstStyle>
            <a:lvl1pPr>
              <a:defRPr sz="1800" b="1">
                <a:solidFill>
                  <a:schemeClr val="bg1"/>
                </a:solidFill>
              </a:defRPr>
            </a:lvl1pPr>
          </a:lstStyle>
          <a:p>
            <a:r>
              <a:rPr lang="ru-RU"/>
              <a:t>Образец заголовка</a:t>
            </a:r>
            <a:endParaRPr lang="ru-RU" dirty="0"/>
          </a:p>
        </p:txBody>
      </p:sp>
    </p:spTree>
    <p:extLst>
      <p:ext uri="{BB962C8B-B14F-4D97-AF65-F5344CB8AC3E}">
        <p14:creationId xmlns:p14="http://schemas.microsoft.com/office/powerpoint/2010/main" val="2341569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Вертикальный заголовок и текст">
    <p:spTree>
      <p:nvGrpSpPr>
        <p:cNvPr id="1" name=""/>
        <p:cNvGrpSpPr/>
        <p:nvPr/>
      </p:nvGrpSpPr>
      <p:grpSpPr>
        <a:xfrm>
          <a:off x="0" y="0"/>
          <a:ext cx="0" cy="0"/>
          <a:chOff x="0" y="0"/>
          <a:chExt cx="0" cy="0"/>
        </a:xfrm>
      </p:grpSpPr>
      <p:sp>
        <p:nvSpPr>
          <p:cNvPr id="3" name="Вертикальный текст 2"/>
          <p:cNvSpPr>
            <a:spLocks noGrp="1"/>
          </p:cNvSpPr>
          <p:nvPr>
            <p:ph type="body" orient="vert" idx="1"/>
          </p:nvPr>
        </p:nvSpPr>
        <p:spPr>
          <a:xfrm>
            <a:off x="838200" y="1246903"/>
            <a:ext cx="7734300" cy="493005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02530AB-7E7F-42A0-9819-35D12B816B3C}" type="datetimeFigureOut">
              <a:rPr lang="ru-RU" smtClean="0"/>
              <a:t>12.07.2023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94912B7-E224-4081-8122-29E446CEC7A3}" type="slidenum">
              <a:rPr lang="ru-RU" smtClean="0"/>
              <a:t>‹#›</a:t>
            </a:fld>
            <a:endParaRPr lang="ru-RU" dirty="0"/>
          </a:p>
        </p:txBody>
      </p:sp>
      <p:pic>
        <p:nvPicPr>
          <p:cNvPr id="7" name="Рисунок 6"/>
          <p:cNvPicPr>
            <a:picLocks noChangeAspect="1"/>
          </p:cNvPicPr>
          <p:nvPr userDrawn="1"/>
        </p:nvPicPr>
        <p:blipFill rotWithShape="1">
          <a:blip r:embed="rId2" cstate="print">
            <a:extLst>
              <a:ext uri="{28A0092B-C50C-407E-A947-70E740481C1C}">
                <a14:useLocalDpi xmlns:a14="http://schemas.microsoft.com/office/drawing/2010/main" val="0"/>
              </a:ext>
            </a:extLst>
          </a:blip>
          <a:srcRect t="23839" b="55757"/>
          <a:stretch/>
        </p:blipFill>
        <p:spPr>
          <a:xfrm>
            <a:off x="9728791" y="381764"/>
            <a:ext cx="2213321" cy="784633"/>
          </a:xfrm>
          <a:prstGeom prst="rect">
            <a:avLst/>
          </a:prstGeom>
          <a:ln>
            <a:noFill/>
          </a:ln>
          <a:effectLst>
            <a:outerShdw blurRad="292100" dist="139700" dir="2700000" algn="tl" rotWithShape="0">
              <a:srgbClr val="333333">
                <a:alpha val="65000"/>
              </a:srgbClr>
            </a:outerShdw>
          </a:effectLst>
        </p:spPr>
      </p:pic>
      <p:pic>
        <p:nvPicPr>
          <p:cNvPr id="8" name="Рисунок 7"/>
          <p:cNvPicPr>
            <a:picLocks noChangeAspect="1"/>
          </p:cNvPicPr>
          <p:nvPr userDrawn="1"/>
        </p:nvPicPr>
        <p:blipFill>
          <a:blip r:embed="rId3" cstate="print">
            <a:duotone>
              <a:prstClr val="black"/>
              <a:schemeClr val="bg2">
                <a:lumMod val="75000"/>
                <a:tint val="45000"/>
                <a:satMod val="400000"/>
              </a:schemeClr>
            </a:duotone>
            <a:extLst>
              <a:ext uri="{28A0092B-C50C-407E-A947-70E740481C1C}">
                <a14:useLocalDpi xmlns:a14="http://schemas.microsoft.com/office/drawing/2010/main" val="0"/>
              </a:ext>
            </a:extLst>
          </a:blip>
          <a:stretch>
            <a:fillRect/>
          </a:stretch>
        </p:blipFill>
        <p:spPr>
          <a:xfrm>
            <a:off x="7414601" y="1847850"/>
            <a:ext cx="4777399" cy="5010150"/>
          </a:xfrm>
          <a:prstGeom prst="rect">
            <a:avLst/>
          </a:prstGeom>
          <a:ln>
            <a:noFill/>
          </a:ln>
          <a:effectLst>
            <a:outerShdw blurRad="292100" dist="139700" dir="2700000" algn="tl" rotWithShape="0">
              <a:srgbClr val="333333">
                <a:alpha val="65000"/>
              </a:srgbClr>
            </a:outerShdw>
          </a:effectLst>
        </p:spPr>
      </p:pic>
      <p:sp>
        <p:nvSpPr>
          <p:cNvPr id="9" name="Пятиугольник 8"/>
          <p:cNvSpPr/>
          <p:nvPr userDrawn="1"/>
        </p:nvSpPr>
        <p:spPr>
          <a:xfrm>
            <a:off x="-1" y="484908"/>
            <a:ext cx="9569303" cy="578347"/>
          </a:xfrm>
          <a:prstGeom prst="homePlate">
            <a:avLst/>
          </a:prstGeom>
          <a:solidFill>
            <a:srgbClr val="25656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dirty="0">
              <a:solidFill>
                <a:prstClr val="white"/>
              </a:solidFill>
              <a:effectLst>
                <a:outerShdw blurRad="38100" dist="38100" dir="2700000" algn="tl">
                  <a:srgbClr val="000000">
                    <a:alpha val="43137"/>
                  </a:srgbClr>
                </a:outerShdw>
              </a:effectLst>
              <a:latin typeface="Book Antiqua" panose="02040602050305030304" pitchFamily="18" charset="0"/>
            </a:endParaRPr>
          </a:p>
        </p:txBody>
      </p:sp>
      <p:sp>
        <p:nvSpPr>
          <p:cNvPr id="11" name="Заголовок 1"/>
          <p:cNvSpPr>
            <a:spLocks noGrp="1"/>
          </p:cNvSpPr>
          <p:nvPr>
            <p:ph type="title"/>
          </p:nvPr>
        </p:nvSpPr>
        <p:spPr>
          <a:xfrm>
            <a:off x="269505" y="565413"/>
            <a:ext cx="10391775" cy="377403"/>
          </a:xfrm>
          <a:prstGeom prst="rect">
            <a:avLst/>
          </a:prstGeom>
        </p:spPr>
        <p:txBody>
          <a:bodyPr/>
          <a:lstStyle>
            <a:lvl1pPr>
              <a:defRPr sz="1800" b="1">
                <a:solidFill>
                  <a:schemeClr val="bg1"/>
                </a:solidFill>
              </a:defRPr>
            </a:lvl1pPr>
          </a:lstStyle>
          <a:p>
            <a:r>
              <a:rPr lang="ru-RU"/>
              <a:t>Образец заголовка</a:t>
            </a:r>
            <a:endParaRPr lang="ru-RU" dirty="0"/>
          </a:p>
        </p:txBody>
      </p:sp>
    </p:spTree>
    <p:extLst>
      <p:ext uri="{BB962C8B-B14F-4D97-AF65-F5344CB8AC3E}">
        <p14:creationId xmlns:p14="http://schemas.microsoft.com/office/powerpoint/2010/main" val="1955024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RU" dirty="0"/>
          </a:p>
        </p:txBody>
      </p:sp>
      <p:sp>
        <p:nvSpPr>
          <p:cNvPr id="4" name="Дата 3"/>
          <p:cNvSpPr>
            <a:spLocks noGrp="1"/>
          </p:cNvSpPr>
          <p:nvPr>
            <p:ph type="dt" sz="half" idx="10"/>
          </p:nvPr>
        </p:nvSpPr>
        <p:spPr/>
        <p:txBody>
          <a:bodyPr/>
          <a:lstStyle/>
          <a:p>
            <a:fld id="{D02530AB-7E7F-42A0-9819-35D12B816B3C}" type="datetimeFigureOut">
              <a:rPr lang="ru-RU" smtClean="0"/>
              <a:t>12.07.2023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94912B7-E224-4081-8122-29E446CEC7A3}" type="slidenum">
              <a:rPr lang="ru-RU" smtClean="0"/>
              <a:t>‹#›</a:t>
            </a:fld>
            <a:endParaRPr lang="ru-RU" dirty="0"/>
          </a:p>
        </p:txBody>
      </p:sp>
      <p:pic>
        <p:nvPicPr>
          <p:cNvPr id="10" name="Рисунок 9"/>
          <p:cNvPicPr>
            <a:picLocks noChangeAspect="1"/>
          </p:cNvPicPr>
          <p:nvPr userDrawn="1"/>
        </p:nvPicPr>
        <p:blipFill rotWithShape="1">
          <a:blip r:embed="rId2" cstate="print">
            <a:extLst>
              <a:ext uri="{28A0092B-C50C-407E-A947-70E740481C1C}">
                <a14:useLocalDpi xmlns:a14="http://schemas.microsoft.com/office/drawing/2010/main" val="0"/>
              </a:ext>
            </a:extLst>
          </a:blip>
          <a:srcRect t="23839" b="55757"/>
          <a:stretch/>
        </p:blipFill>
        <p:spPr>
          <a:xfrm>
            <a:off x="9728791" y="381764"/>
            <a:ext cx="2213321" cy="784633"/>
          </a:xfrm>
          <a:prstGeom prst="rect">
            <a:avLst/>
          </a:prstGeom>
          <a:ln>
            <a:noFill/>
          </a:ln>
          <a:effectLst>
            <a:outerShdw blurRad="292100" dist="139700" dir="2700000" algn="tl" rotWithShape="0">
              <a:srgbClr val="333333">
                <a:alpha val="65000"/>
              </a:srgbClr>
            </a:outerShdw>
          </a:effectLst>
        </p:spPr>
      </p:pic>
      <p:pic>
        <p:nvPicPr>
          <p:cNvPr id="11" name="Рисунок 10"/>
          <p:cNvPicPr>
            <a:picLocks noChangeAspect="1"/>
          </p:cNvPicPr>
          <p:nvPr userDrawn="1"/>
        </p:nvPicPr>
        <p:blipFill>
          <a:blip r:embed="rId3" cstate="print">
            <a:duotone>
              <a:prstClr val="black"/>
              <a:schemeClr val="bg2">
                <a:lumMod val="75000"/>
                <a:tint val="45000"/>
                <a:satMod val="400000"/>
              </a:schemeClr>
            </a:duotone>
            <a:extLst>
              <a:ext uri="{28A0092B-C50C-407E-A947-70E740481C1C}">
                <a14:useLocalDpi xmlns:a14="http://schemas.microsoft.com/office/drawing/2010/main" val="0"/>
              </a:ext>
            </a:extLst>
          </a:blip>
          <a:stretch>
            <a:fillRect/>
          </a:stretch>
        </p:blipFill>
        <p:spPr>
          <a:xfrm>
            <a:off x="7414601" y="1847850"/>
            <a:ext cx="4777399" cy="5010150"/>
          </a:xfrm>
          <a:prstGeom prst="rect">
            <a:avLst/>
          </a:prstGeom>
          <a:ln>
            <a:noFill/>
          </a:ln>
          <a:effectLst>
            <a:outerShdw blurRad="292100" dist="139700" dir="2700000" algn="tl" rotWithShape="0">
              <a:srgbClr val="333333">
                <a:alpha val="65000"/>
              </a:srgbClr>
            </a:outerShdw>
          </a:effectLst>
        </p:spPr>
      </p:pic>
      <p:sp>
        <p:nvSpPr>
          <p:cNvPr id="12" name="Пятиугольник 11"/>
          <p:cNvSpPr/>
          <p:nvPr userDrawn="1"/>
        </p:nvSpPr>
        <p:spPr>
          <a:xfrm>
            <a:off x="-1" y="484908"/>
            <a:ext cx="9569303" cy="578347"/>
          </a:xfrm>
          <a:prstGeom prst="homePlate">
            <a:avLst/>
          </a:prstGeom>
          <a:solidFill>
            <a:srgbClr val="25656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dirty="0">
              <a:solidFill>
                <a:prstClr val="white"/>
              </a:solidFill>
              <a:effectLst>
                <a:outerShdw blurRad="38100" dist="38100" dir="2700000" algn="tl">
                  <a:srgbClr val="000000">
                    <a:alpha val="43137"/>
                  </a:srgbClr>
                </a:outerShdw>
              </a:effectLst>
              <a:latin typeface="Book Antiqua" panose="02040602050305030304" pitchFamily="18" charset="0"/>
            </a:endParaRPr>
          </a:p>
        </p:txBody>
      </p:sp>
      <p:sp>
        <p:nvSpPr>
          <p:cNvPr id="13" name="Заголовок 1"/>
          <p:cNvSpPr>
            <a:spLocks noGrp="1"/>
          </p:cNvSpPr>
          <p:nvPr>
            <p:ph type="title"/>
          </p:nvPr>
        </p:nvSpPr>
        <p:spPr>
          <a:xfrm>
            <a:off x="269505" y="565413"/>
            <a:ext cx="10391775" cy="377403"/>
          </a:xfrm>
          <a:prstGeom prst="rect">
            <a:avLst/>
          </a:prstGeom>
        </p:spPr>
        <p:txBody>
          <a:bodyPr/>
          <a:lstStyle>
            <a:lvl1pPr>
              <a:defRPr sz="1800" b="1">
                <a:solidFill>
                  <a:schemeClr val="bg1"/>
                </a:solidFill>
              </a:defRPr>
            </a:lvl1pPr>
          </a:lstStyle>
          <a:p>
            <a:r>
              <a:rPr lang="ru-RU"/>
              <a:t>Образец заголовка</a:t>
            </a:r>
            <a:endParaRPr lang="ru-RU" dirty="0"/>
          </a:p>
        </p:txBody>
      </p:sp>
    </p:spTree>
    <p:extLst>
      <p:ext uri="{BB962C8B-B14F-4D97-AF65-F5344CB8AC3E}">
        <p14:creationId xmlns:p14="http://schemas.microsoft.com/office/powerpoint/2010/main" val="1263319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gradFill flip="none" rotWithShape="1">
          <a:gsLst>
            <a:gs pos="1000">
              <a:schemeClr val="bg1">
                <a:lumMod val="95000"/>
              </a:schemeClr>
            </a:gs>
            <a:gs pos="26000">
              <a:schemeClr val="bg1">
                <a:lumMod val="65000"/>
              </a:schemeClr>
            </a:gs>
            <a:gs pos="9000">
              <a:schemeClr val="bg1">
                <a:lumMod val="85000"/>
              </a:schemeClr>
            </a:gs>
            <a:gs pos="94000">
              <a:srgbClr val="256569"/>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831850" y="4589463"/>
            <a:ext cx="10515600" cy="1500187"/>
          </a:xfrm>
        </p:spPr>
        <p:txBody>
          <a:bodyPr/>
          <a:lstStyle>
            <a:lvl1pPr marL="0" indent="0">
              <a:buNone/>
              <a:defRPr sz="24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D02530AB-7E7F-42A0-9819-35D12B816B3C}" type="datetimeFigureOut">
              <a:rPr lang="ru-RU" smtClean="0"/>
              <a:t>12.07.2023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94912B7-E224-4081-8122-29E446CEC7A3}" type="slidenum">
              <a:rPr lang="ru-RU" smtClean="0"/>
              <a:t>‹#›</a:t>
            </a:fld>
            <a:endParaRPr lang="ru-RU" dirty="0"/>
          </a:p>
        </p:txBody>
      </p:sp>
      <p:pic>
        <p:nvPicPr>
          <p:cNvPr id="11" name="Рисунок 10"/>
          <p:cNvPicPr>
            <a:picLocks noChangeAspect="1"/>
          </p:cNvPicPr>
          <p:nvPr userDrawn="1"/>
        </p:nvPicPr>
        <p:blipFill>
          <a:blip r:embed="rId2" cstate="print">
            <a:duotone>
              <a:prstClr val="black"/>
              <a:schemeClr val="bg2">
                <a:lumMod val="75000"/>
                <a:tint val="45000"/>
                <a:satMod val="400000"/>
              </a:schemeClr>
            </a:duotone>
            <a:extLst>
              <a:ext uri="{28A0092B-C50C-407E-A947-70E740481C1C}">
                <a14:useLocalDpi xmlns:a14="http://schemas.microsoft.com/office/drawing/2010/main" val="0"/>
              </a:ext>
            </a:extLst>
          </a:blip>
          <a:stretch>
            <a:fillRect/>
          </a:stretch>
        </p:blipFill>
        <p:spPr>
          <a:xfrm>
            <a:off x="7414601" y="1847850"/>
            <a:ext cx="4777399" cy="5010150"/>
          </a:xfrm>
          <a:prstGeom prst="rect">
            <a:avLst/>
          </a:prstGeom>
          <a:ln>
            <a:noFill/>
          </a:ln>
          <a:effectLst>
            <a:outerShdw blurRad="292100" dist="139700" dir="2700000" algn="tl" rotWithShape="0">
              <a:srgbClr val="333333">
                <a:alpha val="65000"/>
              </a:srgbClr>
            </a:outerShdw>
          </a:effectLst>
        </p:spPr>
      </p:pic>
      <p:sp>
        <p:nvSpPr>
          <p:cNvPr id="12" name="Пятиугольник 11"/>
          <p:cNvSpPr/>
          <p:nvPr userDrawn="1"/>
        </p:nvSpPr>
        <p:spPr>
          <a:xfrm>
            <a:off x="-1" y="484908"/>
            <a:ext cx="9569303" cy="578347"/>
          </a:xfrm>
          <a:prstGeom prst="homePlate">
            <a:avLst/>
          </a:prstGeom>
          <a:solidFill>
            <a:srgbClr val="25656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dirty="0">
              <a:solidFill>
                <a:prstClr val="white"/>
              </a:solidFill>
              <a:effectLst>
                <a:outerShdw blurRad="38100" dist="38100" dir="2700000" algn="tl">
                  <a:srgbClr val="000000">
                    <a:alpha val="43137"/>
                  </a:srgbClr>
                </a:outerShdw>
              </a:effectLst>
              <a:latin typeface="Book Antiqua" panose="02040602050305030304" pitchFamily="18" charset="0"/>
            </a:endParaRPr>
          </a:p>
        </p:txBody>
      </p:sp>
      <p:pic>
        <p:nvPicPr>
          <p:cNvPr id="14" name="Рисунок 13"/>
          <p:cNvPicPr>
            <a:picLocks noChangeAspect="1"/>
          </p:cNvPicPr>
          <p:nvPr userDrawn="1"/>
        </p:nvPicPr>
        <p:blipFill rotWithShape="1">
          <a:blip r:embed="rId3" cstate="print">
            <a:lum bright="70000" contrast="-70000"/>
            <a:extLst>
              <a:ext uri="{28A0092B-C50C-407E-A947-70E740481C1C}">
                <a14:useLocalDpi xmlns:a14="http://schemas.microsoft.com/office/drawing/2010/main" val="0"/>
              </a:ext>
            </a:extLst>
          </a:blip>
          <a:srcRect t="23839" b="55757"/>
          <a:stretch/>
        </p:blipFill>
        <p:spPr>
          <a:xfrm>
            <a:off x="9728791" y="381764"/>
            <a:ext cx="2213321" cy="784633"/>
          </a:xfrm>
          <a:prstGeom prst="rect">
            <a:avLst/>
          </a:prstGeom>
          <a:ln>
            <a:noFill/>
          </a:ln>
          <a:effectLst>
            <a:outerShdw blurRad="292100" dist="139700" dir="2700000" algn="tl" rotWithShape="0">
              <a:srgbClr val="333333">
                <a:alpha val="65000"/>
              </a:srgbClr>
            </a:outerShdw>
          </a:effectLst>
        </p:spPr>
      </p:pic>
      <p:sp>
        <p:nvSpPr>
          <p:cNvPr id="2" name="Заголовок 1"/>
          <p:cNvSpPr>
            <a:spLocks noGrp="1"/>
          </p:cNvSpPr>
          <p:nvPr>
            <p:ph type="title"/>
          </p:nvPr>
        </p:nvSpPr>
        <p:spPr>
          <a:xfrm>
            <a:off x="319851" y="572013"/>
            <a:ext cx="10515600" cy="404133"/>
          </a:xfrm>
          <a:prstGeom prst="rect">
            <a:avLst/>
          </a:prstGeom>
        </p:spPr>
        <p:txBody>
          <a:bodyPr anchor="b"/>
          <a:lstStyle>
            <a:lvl1pPr>
              <a:defRPr sz="1800" b="1">
                <a:solidFill>
                  <a:schemeClr val="bg1"/>
                </a:solidFill>
              </a:defRPr>
            </a:lvl1pPr>
          </a:lstStyle>
          <a:p>
            <a:r>
              <a:rPr lang="ru-RU"/>
              <a:t>Образец заголовка</a:t>
            </a:r>
            <a:endParaRPr lang="ru-RU" dirty="0"/>
          </a:p>
        </p:txBody>
      </p:sp>
    </p:spTree>
    <p:extLst>
      <p:ext uri="{BB962C8B-B14F-4D97-AF65-F5344CB8AC3E}">
        <p14:creationId xmlns:p14="http://schemas.microsoft.com/office/powerpoint/2010/main" val="331903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Два объекта">
    <p:spTree>
      <p:nvGrpSpPr>
        <p:cNvPr id="1" name=""/>
        <p:cNvGrpSpPr/>
        <p:nvPr/>
      </p:nvGrpSpPr>
      <p:grpSpPr>
        <a:xfrm>
          <a:off x="0" y="0"/>
          <a:ext cx="0" cy="0"/>
          <a:chOff x="0" y="0"/>
          <a:chExt cx="0" cy="0"/>
        </a:xfrm>
      </p:grpSpPr>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D02530AB-7E7F-42A0-9819-35D12B816B3C}" type="datetimeFigureOut">
              <a:rPr lang="ru-RU" smtClean="0"/>
              <a:t>12.07.2023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94912B7-E224-4081-8122-29E446CEC7A3}" type="slidenum">
              <a:rPr lang="ru-RU" smtClean="0"/>
              <a:t>‹#›</a:t>
            </a:fld>
            <a:endParaRPr lang="ru-RU" dirty="0"/>
          </a:p>
        </p:txBody>
      </p:sp>
      <p:sp>
        <p:nvSpPr>
          <p:cNvPr id="8" name="Пятиугольник 7"/>
          <p:cNvSpPr/>
          <p:nvPr userDrawn="1"/>
        </p:nvSpPr>
        <p:spPr>
          <a:xfrm>
            <a:off x="-1" y="484908"/>
            <a:ext cx="9569303" cy="578347"/>
          </a:xfrm>
          <a:prstGeom prst="homePlate">
            <a:avLst/>
          </a:prstGeom>
          <a:solidFill>
            <a:srgbClr val="25656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dirty="0">
              <a:solidFill>
                <a:prstClr val="white"/>
              </a:solidFill>
              <a:effectLst>
                <a:outerShdw blurRad="38100" dist="38100" dir="2700000" algn="tl">
                  <a:srgbClr val="000000">
                    <a:alpha val="43137"/>
                  </a:srgbClr>
                </a:outerShdw>
              </a:effectLst>
              <a:latin typeface="Book Antiqua" panose="02040602050305030304" pitchFamily="18" charset="0"/>
            </a:endParaRPr>
          </a:p>
        </p:txBody>
      </p:sp>
      <p:pic>
        <p:nvPicPr>
          <p:cNvPr id="9" name="Рисунок 8"/>
          <p:cNvPicPr>
            <a:picLocks noChangeAspect="1"/>
          </p:cNvPicPr>
          <p:nvPr userDrawn="1"/>
        </p:nvPicPr>
        <p:blipFill rotWithShape="1">
          <a:blip r:embed="rId2" cstate="print">
            <a:extLst>
              <a:ext uri="{28A0092B-C50C-407E-A947-70E740481C1C}">
                <a14:useLocalDpi xmlns:a14="http://schemas.microsoft.com/office/drawing/2010/main" val="0"/>
              </a:ext>
            </a:extLst>
          </a:blip>
          <a:srcRect t="23839" b="55757"/>
          <a:stretch/>
        </p:blipFill>
        <p:spPr>
          <a:xfrm>
            <a:off x="9728791" y="381764"/>
            <a:ext cx="2213321" cy="784633"/>
          </a:xfrm>
          <a:prstGeom prst="rect">
            <a:avLst/>
          </a:prstGeom>
          <a:ln>
            <a:noFill/>
          </a:ln>
          <a:effectLst>
            <a:outerShdw blurRad="292100" dist="139700" dir="2700000" algn="tl" rotWithShape="0">
              <a:srgbClr val="333333">
                <a:alpha val="65000"/>
              </a:srgbClr>
            </a:outerShdw>
          </a:effectLst>
        </p:spPr>
      </p:pic>
      <p:pic>
        <p:nvPicPr>
          <p:cNvPr id="10" name="Рисунок 9"/>
          <p:cNvPicPr>
            <a:picLocks noChangeAspect="1"/>
          </p:cNvPicPr>
          <p:nvPr userDrawn="1"/>
        </p:nvPicPr>
        <p:blipFill>
          <a:blip r:embed="rId3" cstate="print">
            <a:duotone>
              <a:prstClr val="black"/>
              <a:schemeClr val="bg2">
                <a:lumMod val="75000"/>
                <a:tint val="45000"/>
                <a:satMod val="400000"/>
              </a:schemeClr>
            </a:duotone>
            <a:extLst>
              <a:ext uri="{28A0092B-C50C-407E-A947-70E740481C1C}">
                <a14:useLocalDpi xmlns:a14="http://schemas.microsoft.com/office/drawing/2010/main" val="0"/>
              </a:ext>
            </a:extLst>
          </a:blip>
          <a:stretch>
            <a:fillRect/>
          </a:stretch>
        </p:blipFill>
        <p:spPr>
          <a:xfrm>
            <a:off x="7414601" y="1847850"/>
            <a:ext cx="4777399" cy="5010150"/>
          </a:xfrm>
          <a:prstGeom prst="rect">
            <a:avLst/>
          </a:prstGeom>
          <a:ln>
            <a:noFill/>
          </a:ln>
          <a:effectLst>
            <a:outerShdw blurRad="292100" dist="139700" dir="2700000" algn="tl" rotWithShape="0">
              <a:srgbClr val="333333">
                <a:alpha val="65000"/>
              </a:srgbClr>
            </a:outerShdw>
          </a:effectLst>
        </p:spPr>
      </p:pic>
      <p:sp>
        <p:nvSpPr>
          <p:cNvPr id="11" name="Заголовок 1"/>
          <p:cNvSpPr>
            <a:spLocks noGrp="1"/>
          </p:cNvSpPr>
          <p:nvPr>
            <p:ph type="title"/>
          </p:nvPr>
        </p:nvSpPr>
        <p:spPr>
          <a:xfrm>
            <a:off x="269505" y="565413"/>
            <a:ext cx="10391775" cy="377403"/>
          </a:xfrm>
          <a:prstGeom prst="rect">
            <a:avLst/>
          </a:prstGeom>
        </p:spPr>
        <p:txBody>
          <a:bodyPr/>
          <a:lstStyle>
            <a:lvl1pPr>
              <a:defRPr sz="1800" b="1">
                <a:solidFill>
                  <a:schemeClr val="bg1"/>
                </a:solidFill>
              </a:defRPr>
            </a:lvl1pPr>
          </a:lstStyle>
          <a:p>
            <a:r>
              <a:rPr lang="ru-RU"/>
              <a:t>Образец заголовка</a:t>
            </a:r>
            <a:endParaRPr lang="ru-RU" dirty="0"/>
          </a:p>
        </p:txBody>
      </p:sp>
    </p:spTree>
    <p:extLst>
      <p:ext uri="{BB962C8B-B14F-4D97-AF65-F5344CB8AC3E}">
        <p14:creationId xmlns:p14="http://schemas.microsoft.com/office/powerpoint/2010/main" val="3127885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Сравнение">
    <p:spTree>
      <p:nvGrpSpPr>
        <p:cNvPr id="1" name=""/>
        <p:cNvGrpSpPr/>
        <p:nvPr/>
      </p:nvGrpSpPr>
      <p:grpSpPr>
        <a:xfrm>
          <a:off x="0" y="0"/>
          <a:ext cx="0" cy="0"/>
          <a:chOff x="0" y="0"/>
          <a:chExt cx="0" cy="0"/>
        </a:xfrm>
      </p:grpSpPr>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D02530AB-7E7F-42A0-9819-35D12B816B3C}" type="datetimeFigureOut">
              <a:rPr lang="ru-RU" smtClean="0"/>
              <a:t>12.07.2023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694912B7-E224-4081-8122-29E446CEC7A3}" type="slidenum">
              <a:rPr lang="ru-RU" smtClean="0"/>
              <a:t>‹#›</a:t>
            </a:fld>
            <a:endParaRPr lang="ru-RU" dirty="0"/>
          </a:p>
        </p:txBody>
      </p:sp>
      <p:pic>
        <p:nvPicPr>
          <p:cNvPr id="10" name="Рисунок 9"/>
          <p:cNvPicPr>
            <a:picLocks noChangeAspect="1"/>
          </p:cNvPicPr>
          <p:nvPr userDrawn="1"/>
        </p:nvPicPr>
        <p:blipFill rotWithShape="1">
          <a:blip r:embed="rId2" cstate="print">
            <a:extLst>
              <a:ext uri="{28A0092B-C50C-407E-A947-70E740481C1C}">
                <a14:useLocalDpi xmlns:a14="http://schemas.microsoft.com/office/drawing/2010/main" val="0"/>
              </a:ext>
            </a:extLst>
          </a:blip>
          <a:srcRect t="23839" b="55757"/>
          <a:stretch/>
        </p:blipFill>
        <p:spPr>
          <a:xfrm>
            <a:off x="9728791" y="381764"/>
            <a:ext cx="2213321" cy="784633"/>
          </a:xfrm>
          <a:prstGeom prst="rect">
            <a:avLst/>
          </a:prstGeom>
          <a:ln>
            <a:noFill/>
          </a:ln>
          <a:effectLst>
            <a:outerShdw blurRad="292100" dist="139700" dir="2700000" algn="tl" rotWithShape="0">
              <a:srgbClr val="333333">
                <a:alpha val="65000"/>
              </a:srgbClr>
            </a:outerShdw>
          </a:effectLst>
        </p:spPr>
      </p:pic>
      <p:pic>
        <p:nvPicPr>
          <p:cNvPr id="11" name="Рисунок 10"/>
          <p:cNvPicPr>
            <a:picLocks noChangeAspect="1"/>
          </p:cNvPicPr>
          <p:nvPr userDrawn="1"/>
        </p:nvPicPr>
        <p:blipFill>
          <a:blip r:embed="rId3" cstate="print">
            <a:duotone>
              <a:prstClr val="black"/>
              <a:schemeClr val="bg2">
                <a:lumMod val="75000"/>
                <a:tint val="45000"/>
                <a:satMod val="400000"/>
              </a:schemeClr>
            </a:duotone>
            <a:extLst>
              <a:ext uri="{28A0092B-C50C-407E-A947-70E740481C1C}">
                <a14:useLocalDpi xmlns:a14="http://schemas.microsoft.com/office/drawing/2010/main" val="0"/>
              </a:ext>
            </a:extLst>
          </a:blip>
          <a:stretch>
            <a:fillRect/>
          </a:stretch>
        </p:blipFill>
        <p:spPr>
          <a:xfrm>
            <a:off x="7414601" y="1847850"/>
            <a:ext cx="4777399" cy="5010150"/>
          </a:xfrm>
          <a:prstGeom prst="rect">
            <a:avLst/>
          </a:prstGeom>
          <a:ln>
            <a:noFill/>
          </a:ln>
          <a:effectLst>
            <a:outerShdw blurRad="292100" dist="139700" dir="2700000" algn="tl" rotWithShape="0">
              <a:srgbClr val="333333">
                <a:alpha val="65000"/>
              </a:srgbClr>
            </a:outerShdw>
          </a:effectLst>
        </p:spPr>
      </p:pic>
      <p:sp>
        <p:nvSpPr>
          <p:cNvPr id="12" name="Пятиугольник 11"/>
          <p:cNvSpPr/>
          <p:nvPr userDrawn="1"/>
        </p:nvSpPr>
        <p:spPr>
          <a:xfrm>
            <a:off x="-1" y="484908"/>
            <a:ext cx="9569303" cy="578347"/>
          </a:xfrm>
          <a:prstGeom prst="homePlate">
            <a:avLst/>
          </a:prstGeom>
          <a:solidFill>
            <a:srgbClr val="25656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dirty="0">
              <a:solidFill>
                <a:prstClr val="white"/>
              </a:solidFill>
              <a:effectLst>
                <a:outerShdw blurRad="38100" dist="38100" dir="2700000" algn="tl">
                  <a:srgbClr val="000000">
                    <a:alpha val="43137"/>
                  </a:srgbClr>
                </a:outerShdw>
              </a:effectLst>
              <a:latin typeface="Book Antiqua" panose="02040602050305030304" pitchFamily="18" charset="0"/>
            </a:endParaRPr>
          </a:p>
        </p:txBody>
      </p:sp>
      <p:sp>
        <p:nvSpPr>
          <p:cNvPr id="14" name="Заголовок 1"/>
          <p:cNvSpPr>
            <a:spLocks noGrp="1"/>
          </p:cNvSpPr>
          <p:nvPr>
            <p:ph type="title"/>
          </p:nvPr>
        </p:nvSpPr>
        <p:spPr>
          <a:xfrm>
            <a:off x="269505" y="565413"/>
            <a:ext cx="10391775" cy="377403"/>
          </a:xfrm>
          <a:prstGeom prst="rect">
            <a:avLst/>
          </a:prstGeom>
        </p:spPr>
        <p:txBody>
          <a:bodyPr/>
          <a:lstStyle>
            <a:lvl1pPr>
              <a:defRPr sz="1800" b="1">
                <a:solidFill>
                  <a:schemeClr val="bg1"/>
                </a:solidFill>
              </a:defRPr>
            </a:lvl1pPr>
          </a:lstStyle>
          <a:p>
            <a:r>
              <a:rPr lang="ru-RU"/>
              <a:t>Образец заголовка</a:t>
            </a:r>
            <a:endParaRPr lang="ru-RU" dirty="0"/>
          </a:p>
        </p:txBody>
      </p:sp>
    </p:spTree>
    <p:extLst>
      <p:ext uri="{BB962C8B-B14F-4D97-AF65-F5344CB8AC3E}">
        <p14:creationId xmlns:p14="http://schemas.microsoft.com/office/powerpoint/2010/main" val="993671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D02530AB-7E7F-42A0-9819-35D12B816B3C}" type="datetimeFigureOut">
              <a:rPr lang="ru-RU" smtClean="0"/>
              <a:t>12.07.2023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694912B7-E224-4081-8122-29E446CEC7A3}" type="slidenum">
              <a:rPr lang="ru-RU" smtClean="0"/>
              <a:t>‹#›</a:t>
            </a:fld>
            <a:endParaRPr lang="ru-RU" dirty="0"/>
          </a:p>
        </p:txBody>
      </p:sp>
      <p:pic>
        <p:nvPicPr>
          <p:cNvPr id="6" name="Рисунок 5"/>
          <p:cNvPicPr>
            <a:picLocks noChangeAspect="1"/>
          </p:cNvPicPr>
          <p:nvPr userDrawn="1"/>
        </p:nvPicPr>
        <p:blipFill rotWithShape="1">
          <a:blip r:embed="rId2" cstate="print">
            <a:extLst>
              <a:ext uri="{28A0092B-C50C-407E-A947-70E740481C1C}">
                <a14:useLocalDpi xmlns:a14="http://schemas.microsoft.com/office/drawing/2010/main" val="0"/>
              </a:ext>
            </a:extLst>
          </a:blip>
          <a:srcRect t="23839" b="55757"/>
          <a:stretch/>
        </p:blipFill>
        <p:spPr>
          <a:xfrm>
            <a:off x="9728791" y="381764"/>
            <a:ext cx="2213321" cy="784633"/>
          </a:xfrm>
          <a:prstGeom prst="rect">
            <a:avLst/>
          </a:prstGeom>
          <a:ln>
            <a:noFill/>
          </a:ln>
          <a:effectLst>
            <a:outerShdw blurRad="292100" dist="139700" dir="2700000" algn="tl" rotWithShape="0">
              <a:srgbClr val="333333">
                <a:alpha val="65000"/>
              </a:srgbClr>
            </a:outerShdw>
          </a:effectLst>
        </p:spPr>
      </p:pic>
      <p:pic>
        <p:nvPicPr>
          <p:cNvPr id="7" name="Рисунок 6"/>
          <p:cNvPicPr>
            <a:picLocks noChangeAspect="1"/>
          </p:cNvPicPr>
          <p:nvPr userDrawn="1"/>
        </p:nvPicPr>
        <p:blipFill>
          <a:blip r:embed="rId3" cstate="print">
            <a:duotone>
              <a:prstClr val="black"/>
              <a:schemeClr val="bg2">
                <a:lumMod val="75000"/>
                <a:tint val="45000"/>
                <a:satMod val="400000"/>
              </a:schemeClr>
            </a:duotone>
            <a:extLst>
              <a:ext uri="{28A0092B-C50C-407E-A947-70E740481C1C}">
                <a14:useLocalDpi xmlns:a14="http://schemas.microsoft.com/office/drawing/2010/main" val="0"/>
              </a:ext>
            </a:extLst>
          </a:blip>
          <a:stretch>
            <a:fillRect/>
          </a:stretch>
        </p:blipFill>
        <p:spPr>
          <a:xfrm>
            <a:off x="7414601" y="1847850"/>
            <a:ext cx="4777399" cy="5010150"/>
          </a:xfrm>
          <a:prstGeom prst="rect">
            <a:avLst/>
          </a:prstGeom>
          <a:ln>
            <a:noFill/>
          </a:ln>
          <a:effectLst>
            <a:outerShdw blurRad="292100" dist="139700" dir="2700000" algn="tl" rotWithShape="0">
              <a:srgbClr val="333333">
                <a:alpha val="65000"/>
              </a:srgbClr>
            </a:outerShdw>
          </a:effectLst>
        </p:spPr>
      </p:pic>
      <p:sp>
        <p:nvSpPr>
          <p:cNvPr id="8" name="Пятиугольник 7"/>
          <p:cNvSpPr/>
          <p:nvPr userDrawn="1"/>
        </p:nvSpPr>
        <p:spPr>
          <a:xfrm>
            <a:off x="-1" y="484908"/>
            <a:ext cx="9569303" cy="578347"/>
          </a:xfrm>
          <a:prstGeom prst="homePlate">
            <a:avLst/>
          </a:prstGeom>
          <a:solidFill>
            <a:srgbClr val="25656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dirty="0">
              <a:solidFill>
                <a:prstClr val="white"/>
              </a:solidFill>
              <a:effectLst>
                <a:outerShdw blurRad="38100" dist="38100" dir="2700000" algn="tl">
                  <a:srgbClr val="000000">
                    <a:alpha val="43137"/>
                  </a:srgbClr>
                </a:outerShdw>
              </a:effectLst>
              <a:latin typeface="Book Antiqua" panose="02040602050305030304" pitchFamily="18" charset="0"/>
            </a:endParaRPr>
          </a:p>
        </p:txBody>
      </p:sp>
      <p:sp>
        <p:nvSpPr>
          <p:cNvPr id="2" name="Заголовок 1"/>
          <p:cNvSpPr>
            <a:spLocks noGrp="1"/>
          </p:cNvSpPr>
          <p:nvPr>
            <p:ph type="title"/>
          </p:nvPr>
        </p:nvSpPr>
        <p:spPr>
          <a:xfrm>
            <a:off x="269505" y="565413"/>
            <a:ext cx="10391775" cy="377403"/>
          </a:xfrm>
          <a:prstGeom prst="rect">
            <a:avLst/>
          </a:prstGeom>
        </p:spPr>
        <p:txBody>
          <a:bodyPr/>
          <a:lstStyle>
            <a:lvl1pPr>
              <a:defRPr sz="1800" b="1">
                <a:solidFill>
                  <a:schemeClr val="bg1"/>
                </a:solidFill>
              </a:defRPr>
            </a:lvl1pPr>
          </a:lstStyle>
          <a:p>
            <a:r>
              <a:rPr lang="ru-RU"/>
              <a:t>Образец заголовка</a:t>
            </a:r>
            <a:endParaRPr lang="ru-RU" dirty="0"/>
          </a:p>
        </p:txBody>
      </p:sp>
    </p:spTree>
    <p:extLst>
      <p:ext uri="{BB962C8B-B14F-4D97-AF65-F5344CB8AC3E}">
        <p14:creationId xmlns:p14="http://schemas.microsoft.com/office/powerpoint/2010/main" val="3705088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2530AB-7E7F-42A0-9819-35D12B816B3C}" type="datetimeFigureOut">
              <a:rPr lang="ru-RU" smtClean="0"/>
              <a:t>12.07.2023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694912B7-E224-4081-8122-29E446CEC7A3}" type="slidenum">
              <a:rPr lang="ru-RU" smtClean="0"/>
              <a:t>‹#›</a:t>
            </a:fld>
            <a:endParaRPr lang="ru-RU" dirty="0"/>
          </a:p>
        </p:txBody>
      </p:sp>
      <p:pic>
        <p:nvPicPr>
          <p:cNvPr id="5" name="Рисунок 4"/>
          <p:cNvPicPr>
            <a:picLocks noChangeAspect="1"/>
          </p:cNvPicPr>
          <p:nvPr userDrawn="1"/>
        </p:nvPicPr>
        <p:blipFill rotWithShape="1">
          <a:blip r:embed="rId2" cstate="print">
            <a:extLst>
              <a:ext uri="{28A0092B-C50C-407E-A947-70E740481C1C}">
                <a14:useLocalDpi xmlns:a14="http://schemas.microsoft.com/office/drawing/2010/main" val="0"/>
              </a:ext>
            </a:extLst>
          </a:blip>
          <a:srcRect t="23839" b="55757"/>
          <a:stretch/>
        </p:blipFill>
        <p:spPr>
          <a:xfrm>
            <a:off x="9728791" y="381764"/>
            <a:ext cx="2213321" cy="784633"/>
          </a:xfrm>
          <a:prstGeom prst="rect">
            <a:avLst/>
          </a:prstGeom>
          <a:ln>
            <a:noFill/>
          </a:ln>
          <a:effectLst>
            <a:outerShdw blurRad="292100" dist="139700" dir="2700000" algn="tl" rotWithShape="0">
              <a:srgbClr val="333333">
                <a:alpha val="65000"/>
              </a:srgbClr>
            </a:outerShdw>
          </a:effectLst>
        </p:spPr>
      </p:pic>
      <p:pic>
        <p:nvPicPr>
          <p:cNvPr id="6" name="Рисунок 5"/>
          <p:cNvPicPr>
            <a:picLocks noChangeAspect="1"/>
          </p:cNvPicPr>
          <p:nvPr userDrawn="1"/>
        </p:nvPicPr>
        <p:blipFill>
          <a:blip r:embed="rId3" cstate="print">
            <a:duotone>
              <a:prstClr val="black"/>
              <a:schemeClr val="bg2">
                <a:lumMod val="75000"/>
                <a:tint val="45000"/>
                <a:satMod val="400000"/>
              </a:schemeClr>
            </a:duotone>
            <a:extLst>
              <a:ext uri="{28A0092B-C50C-407E-A947-70E740481C1C}">
                <a14:useLocalDpi xmlns:a14="http://schemas.microsoft.com/office/drawing/2010/main" val="0"/>
              </a:ext>
            </a:extLst>
          </a:blip>
          <a:stretch>
            <a:fillRect/>
          </a:stretch>
        </p:blipFill>
        <p:spPr>
          <a:xfrm>
            <a:off x="7414601" y="1847850"/>
            <a:ext cx="4777399" cy="5010150"/>
          </a:xfrm>
          <a:prstGeom prst="rect">
            <a:avLst/>
          </a:prstGeom>
          <a:ln>
            <a:noFill/>
          </a:ln>
          <a:effectLst>
            <a:outerShdw blurRad="292100" dist="139700" dir="2700000" algn="tl" rotWithShape="0">
              <a:srgbClr val="333333">
                <a:alpha val="65000"/>
              </a:srgbClr>
            </a:outerShdw>
          </a:effectLst>
        </p:spPr>
      </p:pic>
      <p:sp>
        <p:nvSpPr>
          <p:cNvPr id="7" name="Пятиугольник 6"/>
          <p:cNvSpPr/>
          <p:nvPr userDrawn="1"/>
        </p:nvSpPr>
        <p:spPr>
          <a:xfrm>
            <a:off x="-1" y="484908"/>
            <a:ext cx="9569303" cy="578347"/>
          </a:xfrm>
          <a:prstGeom prst="homePlate">
            <a:avLst/>
          </a:prstGeom>
          <a:solidFill>
            <a:srgbClr val="25656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dirty="0">
              <a:solidFill>
                <a:prstClr val="white"/>
              </a:solidFill>
              <a:effectLst>
                <a:outerShdw blurRad="38100" dist="38100" dir="2700000" algn="tl">
                  <a:srgbClr val="000000">
                    <a:alpha val="43137"/>
                  </a:srgbClr>
                </a:outerShdw>
              </a:effectLst>
              <a:latin typeface="Book Antiqua" panose="02040602050305030304" pitchFamily="18" charset="0"/>
            </a:endParaRPr>
          </a:p>
        </p:txBody>
      </p:sp>
      <p:sp>
        <p:nvSpPr>
          <p:cNvPr id="8" name="Заголовок 1"/>
          <p:cNvSpPr>
            <a:spLocks noGrp="1"/>
          </p:cNvSpPr>
          <p:nvPr>
            <p:ph type="title"/>
          </p:nvPr>
        </p:nvSpPr>
        <p:spPr>
          <a:xfrm>
            <a:off x="269505" y="565413"/>
            <a:ext cx="10391775" cy="377403"/>
          </a:xfrm>
          <a:prstGeom prst="rect">
            <a:avLst/>
          </a:prstGeom>
        </p:spPr>
        <p:txBody>
          <a:bodyPr/>
          <a:lstStyle>
            <a:lvl1pPr>
              <a:defRPr sz="1800" b="1">
                <a:solidFill>
                  <a:schemeClr val="bg1"/>
                </a:solidFill>
              </a:defRPr>
            </a:lvl1pPr>
          </a:lstStyle>
          <a:p>
            <a:r>
              <a:rPr lang="ru-RU"/>
              <a:t>Образец заголовка</a:t>
            </a:r>
            <a:endParaRPr lang="ru-RU" dirty="0"/>
          </a:p>
        </p:txBody>
      </p:sp>
    </p:spTree>
    <p:extLst>
      <p:ext uri="{BB962C8B-B14F-4D97-AF65-F5344CB8AC3E}">
        <p14:creationId xmlns:p14="http://schemas.microsoft.com/office/powerpoint/2010/main" val="2627051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4" name="Пятиугольник 13"/>
          <p:cNvSpPr/>
          <p:nvPr userDrawn="1"/>
        </p:nvSpPr>
        <p:spPr>
          <a:xfrm>
            <a:off x="-1" y="484908"/>
            <a:ext cx="9569303" cy="578347"/>
          </a:xfrm>
          <a:prstGeom prst="homePlate">
            <a:avLst/>
          </a:prstGeom>
          <a:solidFill>
            <a:srgbClr val="25656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dirty="0">
              <a:solidFill>
                <a:prstClr val="white"/>
              </a:solidFill>
              <a:effectLst>
                <a:outerShdw blurRad="38100" dist="38100" dir="2700000" algn="tl">
                  <a:srgbClr val="000000">
                    <a:alpha val="43137"/>
                  </a:srgbClr>
                </a:outerShdw>
              </a:effectLst>
              <a:latin typeface="Book Antiqua" panose="02040602050305030304" pitchFamily="18" charset="0"/>
            </a:endParaRPr>
          </a:p>
        </p:txBody>
      </p:sp>
      <p:sp>
        <p:nvSpPr>
          <p:cNvPr id="2" name="Заголовок 1"/>
          <p:cNvSpPr>
            <a:spLocks noGrp="1"/>
          </p:cNvSpPr>
          <p:nvPr>
            <p:ph type="title"/>
          </p:nvPr>
        </p:nvSpPr>
        <p:spPr>
          <a:xfrm>
            <a:off x="414339" y="642938"/>
            <a:ext cx="5729286" cy="344486"/>
          </a:xfrm>
          <a:prstGeom prst="rect">
            <a:avLst/>
          </a:prstGeom>
        </p:spPr>
        <p:txBody>
          <a:bodyPr anchor="b"/>
          <a:lstStyle>
            <a:lvl1pPr>
              <a:defRPr sz="1800" b="1">
                <a:solidFill>
                  <a:schemeClr val="bg1"/>
                </a:solidFill>
              </a:defRPr>
            </a:lvl1pPr>
          </a:lstStyle>
          <a:p>
            <a:r>
              <a:rPr lang="ru-RU"/>
              <a:t>Образец заголовка</a:t>
            </a:r>
            <a:endParaRPr lang="ru-RU" dirty="0"/>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D02530AB-7E7F-42A0-9819-35D12B816B3C}" type="datetimeFigureOut">
              <a:rPr lang="ru-RU" smtClean="0"/>
              <a:t>12.07.2023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94912B7-E224-4081-8122-29E446CEC7A3}" type="slidenum">
              <a:rPr lang="ru-RU" smtClean="0"/>
              <a:t>‹#›</a:t>
            </a:fld>
            <a:endParaRPr lang="ru-RU" dirty="0"/>
          </a:p>
        </p:txBody>
      </p:sp>
      <p:pic>
        <p:nvPicPr>
          <p:cNvPr id="8" name="Рисунок 7"/>
          <p:cNvPicPr>
            <a:picLocks noChangeAspect="1"/>
          </p:cNvPicPr>
          <p:nvPr userDrawn="1"/>
        </p:nvPicPr>
        <p:blipFill rotWithShape="1">
          <a:blip r:embed="rId2" cstate="print">
            <a:extLst>
              <a:ext uri="{28A0092B-C50C-407E-A947-70E740481C1C}">
                <a14:useLocalDpi xmlns:a14="http://schemas.microsoft.com/office/drawing/2010/main" val="0"/>
              </a:ext>
            </a:extLst>
          </a:blip>
          <a:srcRect t="23839" b="55757"/>
          <a:stretch/>
        </p:blipFill>
        <p:spPr>
          <a:xfrm>
            <a:off x="9728791" y="381764"/>
            <a:ext cx="2213321" cy="784633"/>
          </a:xfrm>
          <a:prstGeom prst="rect">
            <a:avLst/>
          </a:prstGeom>
          <a:ln>
            <a:noFill/>
          </a:ln>
          <a:effectLst>
            <a:outerShdw blurRad="292100" dist="139700" dir="2700000" algn="tl" rotWithShape="0">
              <a:srgbClr val="333333">
                <a:alpha val="65000"/>
              </a:srgbClr>
            </a:outerShdw>
          </a:effectLst>
        </p:spPr>
      </p:pic>
      <p:pic>
        <p:nvPicPr>
          <p:cNvPr id="9" name="Рисунок 8"/>
          <p:cNvPicPr>
            <a:picLocks noChangeAspect="1"/>
          </p:cNvPicPr>
          <p:nvPr userDrawn="1"/>
        </p:nvPicPr>
        <p:blipFill>
          <a:blip r:embed="rId3" cstate="print">
            <a:duotone>
              <a:prstClr val="black"/>
              <a:schemeClr val="bg2">
                <a:lumMod val="75000"/>
                <a:tint val="45000"/>
                <a:satMod val="400000"/>
              </a:schemeClr>
            </a:duotone>
            <a:extLst>
              <a:ext uri="{28A0092B-C50C-407E-A947-70E740481C1C}">
                <a14:useLocalDpi xmlns:a14="http://schemas.microsoft.com/office/drawing/2010/main" val="0"/>
              </a:ext>
            </a:extLst>
          </a:blip>
          <a:stretch>
            <a:fillRect/>
          </a:stretch>
        </p:blipFill>
        <p:spPr>
          <a:xfrm>
            <a:off x="7414601" y="1847850"/>
            <a:ext cx="4777399" cy="50101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06715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0" name="Пятиугольник 9"/>
          <p:cNvSpPr/>
          <p:nvPr userDrawn="1"/>
        </p:nvSpPr>
        <p:spPr>
          <a:xfrm>
            <a:off x="-1" y="484908"/>
            <a:ext cx="9569303" cy="578347"/>
          </a:xfrm>
          <a:prstGeom prst="homePlate">
            <a:avLst/>
          </a:prstGeom>
          <a:solidFill>
            <a:srgbClr val="25656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b="1" dirty="0">
              <a:solidFill>
                <a:prstClr val="white"/>
              </a:solidFill>
              <a:effectLst>
                <a:outerShdw blurRad="38100" dist="38100" dir="2700000" algn="tl">
                  <a:srgbClr val="000000">
                    <a:alpha val="43137"/>
                  </a:srgbClr>
                </a:outerShdw>
              </a:effectLst>
              <a:latin typeface="Book Antiqua" panose="02040602050305030304" pitchFamily="18" charset="0"/>
            </a:endParaRPr>
          </a:p>
        </p:txBody>
      </p:sp>
      <p:sp>
        <p:nvSpPr>
          <p:cNvPr id="2" name="Заголовок 1"/>
          <p:cNvSpPr>
            <a:spLocks noGrp="1"/>
          </p:cNvSpPr>
          <p:nvPr>
            <p:ph type="title"/>
          </p:nvPr>
        </p:nvSpPr>
        <p:spPr>
          <a:xfrm>
            <a:off x="389654" y="509428"/>
            <a:ext cx="8514860" cy="501651"/>
          </a:xfrm>
          <a:prstGeom prst="rect">
            <a:avLst/>
          </a:prstGeom>
        </p:spPr>
        <p:txBody>
          <a:bodyPr anchor="b"/>
          <a:lstStyle>
            <a:lvl1pPr>
              <a:defRPr sz="1800" b="1">
                <a:solidFill>
                  <a:schemeClr val="bg1"/>
                </a:solidFill>
              </a:defRPr>
            </a:lvl1pPr>
          </a:lstStyle>
          <a:p>
            <a:r>
              <a:rPr lang="ru-RU"/>
              <a:t>Образец заголовка</a:t>
            </a:r>
            <a:endParaRPr lang="ru-RU" dirty="0"/>
          </a:p>
        </p:txBody>
      </p:sp>
      <p:sp>
        <p:nvSpPr>
          <p:cNvPr id="3" name="Рисунок 2"/>
          <p:cNvSpPr>
            <a:spLocks noGrp="1"/>
          </p:cNvSpPr>
          <p:nvPr>
            <p:ph type="pic" idx="1"/>
          </p:nvPr>
        </p:nvSpPr>
        <p:spPr>
          <a:xfrm>
            <a:off x="5161417" y="1246902"/>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a:t>Вставка рисунка</a:t>
            </a:r>
          </a:p>
        </p:txBody>
      </p:sp>
      <p:sp>
        <p:nvSpPr>
          <p:cNvPr id="4" name="Текст 3"/>
          <p:cNvSpPr>
            <a:spLocks noGrp="1"/>
          </p:cNvSpPr>
          <p:nvPr>
            <p:ph type="body" sz="half" idx="2"/>
          </p:nvPr>
        </p:nvSpPr>
        <p:spPr>
          <a:xfrm>
            <a:off x="852413" y="2447131"/>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D02530AB-7E7F-42A0-9819-35D12B816B3C}" type="datetimeFigureOut">
              <a:rPr lang="ru-RU" smtClean="0"/>
              <a:t>12.07.2023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94912B7-E224-4081-8122-29E446CEC7A3}" type="slidenum">
              <a:rPr lang="ru-RU" smtClean="0"/>
              <a:t>‹#›</a:t>
            </a:fld>
            <a:endParaRPr lang="ru-RU" dirty="0"/>
          </a:p>
        </p:txBody>
      </p:sp>
      <p:pic>
        <p:nvPicPr>
          <p:cNvPr id="8" name="Рисунок 7"/>
          <p:cNvPicPr>
            <a:picLocks noChangeAspect="1"/>
          </p:cNvPicPr>
          <p:nvPr userDrawn="1"/>
        </p:nvPicPr>
        <p:blipFill rotWithShape="1">
          <a:blip r:embed="rId2" cstate="print">
            <a:extLst>
              <a:ext uri="{28A0092B-C50C-407E-A947-70E740481C1C}">
                <a14:useLocalDpi xmlns:a14="http://schemas.microsoft.com/office/drawing/2010/main" val="0"/>
              </a:ext>
            </a:extLst>
          </a:blip>
          <a:srcRect t="23839" b="55757"/>
          <a:stretch/>
        </p:blipFill>
        <p:spPr>
          <a:xfrm>
            <a:off x="9728791" y="381764"/>
            <a:ext cx="2213321" cy="784633"/>
          </a:xfrm>
          <a:prstGeom prst="rect">
            <a:avLst/>
          </a:prstGeom>
          <a:ln>
            <a:noFill/>
          </a:ln>
          <a:effectLst>
            <a:outerShdw blurRad="292100" dist="139700" dir="2700000" algn="tl" rotWithShape="0">
              <a:srgbClr val="333333">
                <a:alpha val="65000"/>
              </a:srgbClr>
            </a:outerShdw>
          </a:effectLst>
        </p:spPr>
      </p:pic>
      <p:pic>
        <p:nvPicPr>
          <p:cNvPr id="9" name="Рисунок 8"/>
          <p:cNvPicPr>
            <a:picLocks noChangeAspect="1"/>
          </p:cNvPicPr>
          <p:nvPr userDrawn="1"/>
        </p:nvPicPr>
        <p:blipFill>
          <a:blip r:embed="rId3" cstate="print">
            <a:duotone>
              <a:prstClr val="black"/>
              <a:schemeClr val="bg2">
                <a:lumMod val="75000"/>
                <a:tint val="45000"/>
                <a:satMod val="400000"/>
              </a:schemeClr>
            </a:duotone>
            <a:extLst>
              <a:ext uri="{28A0092B-C50C-407E-A947-70E740481C1C}">
                <a14:useLocalDpi xmlns:a14="http://schemas.microsoft.com/office/drawing/2010/main" val="0"/>
              </a:ext>
            </a:extLst>
          </a:blip>
          <a:stretch>
            <a:fillRect/>
          </a:stretch>
        </p:blipFill>
        <p:spPr>
          <a:xfrm>
            <a:off x="7414601" y="1847850"/>
            <a:ext cx="4777399" cy="50101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4396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chemeClr val="bg1">
                <a:lumMod val="95000"/>
              </a:schemeClr>
            </a:gs>
            <a:gs pos="86000">
              <a:schemeClr val="bg1">
                <a:lumMod val="85000"/>
              </a:schemeClr>
            </a:gs>
            <a:gs pos="29000">
              <a:schemeClr val="bg1">
                <a:lumMod val="95000"/>
              </a:schemeClr>
            </a:gs>
            <a:gs pos="98000">
              <a:srgbClr val="256569"/>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2530AB-7E7F-42A0-9819-35D12B816B3C}" type="datetimeFigureOut">
              <a:rPr lang="ru-RU" smtClean="0"/>
              <a:t>12.07.2023</a:t>
            </a:fld>
            <a:endParaRPr lang="ru-RU" dirty="0"/>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Book Antiqua" panose="02040602050305030304" pitchFamily="18" charset="0"/>
              </a:defRPr>
            </a:lvl1pPr>
          </a:lstStyle>
          <a:p>
            <a:endParaRPr lang="ru-RU" dirty="0"/>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4912B7-E224-4081-8122-29E446CEC7A3}" type="slidenum">
              <a:rPr lang="ru-RU" smtClean="0"/>
              <a:t>‹#›</a:t>
            </a:fld>
            <a:endParaRPr lang="ru-RU" dirty="0"/>
          </a:p>
        </p:txBody>
      </p:sp>
    </p:spTree>
    <p:extLst>
      <p:ext uri="{BB962C8B-B14F-4D97-AF65-F5344CB8AC3E}">
        <p14:creationId xmlns:p14="http://schemas.microsoft.com/office/powerpoint/2010/main" val="1008804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Book Antiqua" panose="02040602050305030304" pitchFamily="18" charset="0"/>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Wingdings" panose="05000000000000000000" pitchFamily="2" charset="2"/>
        <a:buChar char="ü"/>
        <a:defRPr sz="2800" kern="1200">
          <a:solidFill>
            <a:srgbClr val="595959"/>
          </a:solidFill>
          <a:latin typeface="Book Antiqua" panose="02040602050305030304" pitchFamily="18" charset="0"/>
          <a:ea typeface="+mn-ea"/>
          <a:cs typeface="+mn-cs"/>
        </a:defRPr>
      </a:lvl1pPr>
      <a:lvl2pPr marL="685800" indent="-228600" algn="l" defTabSz="914400" rtl="0" eaLnBrk="1" latinLnBrk="0" hangingPunct="1">
        <a:lnSpc>
          <a:spcPct val="90000"/>
        </a:lnSpc>
        <a:spcBef>
          <a:spcPts val="500"/>
        </a:spcBef>
        <a:buClr>
          <a:srgbClr val="C00000"/>
        </a:buClr>
        <a:buFont typeface="Wingdings" panose="05000000000000000000" pitchFamily="2" charset="2"/>
        <a:buChar char="ü"/>
        <a:defRPr sz="2400" kern="1200">
          <a:solidFill>
            <a:srgbClr val="595959"/>
          </a:solidFill>
          <a:latin typeface="Book Antiqua" panose="02040602050305030304" pitchFamily="18" charset="0"/>
          <a:ea typeface="+mn-ea"/>
          <a:cs typeface="+mn-cs"/>
        </a:defRPr>
      </a:lvl2pPr>
      <a:lvl3pPr marL="1143000" indent="-228600" algn="l" defTabSz="914400" rtl="0" eaLnBrk="1" latinLnBrk="0" hangingPunct="1">
        <a:lnSpc>
          <a:spcPct val="90000"/>
        </a:lnSpc>
        <a:spcBef>
          <a:spcPts val="500"/>
        </a:spcBef>
        <a:buClr>
          <a:srgbClr val="C00000"/>
        </a:buClr>
        <a:buFont typeface="Wingdings" panose="05000000000000000000" pitchFamily="2" charset="2"/>
        <a:buChar char="ü"/>
        <a:defRPr sz="2000" kern="1200">
          <a:solidFill>
            <a:srgbClr val="595959"/>
          </a:solidFill>
          <a:latin typeface="Book Antiqua" panose="02040602050305030304" pitchFamily="18" charset="0"/>
          <a:ea typeface="+mn-ea"/>
          <a:cs typeface="+mn-cs"/>
        </a:defRPr>
      </a:lvl3pPr>
      <a:lvl4pPr marL="1600200" indent="-228600" algn="l" defTabSz="914400" rtl="0" eaLnBrk="1" latinLnBrk="0" hangingPunct="1">
        <a:lnSpc>
          <a:spcPct val="90000"/>
        </a:lnSpc>
        <a:spcBef>
          <a:spcPts val="500"/>
        </a:spcBef>
        <a:buClr>
          <a:srgbClr val="C00000"/>
        </a:buClr>
        <a:buFont typeface="Wingdings" panose="05000000000000000000" pitchFamily="2" charset="2"/>
        <a:buChar char="ü"/>
        <a:defRPr sz="1800" kern="1200">
          <a:solidFill>
            <a:srgbClr val="595959"/>
          </a:solidFill>
          <a:latin typeface="Book Antiqua" panose="02040602050305030304" pitchFamily="18" charset="0"/>
          <a:ea typeface="+mn-ea"/>
          <a:cs typeface="+mn-cs"/>
        </a:defRPr>
      </a:lvl4pPr>
      <a:lvl5pPr marL="2057400" indent="-228600" algn="l" defTabSz="914400" rtl="0" eaLnBrk="1" latinLnBrk="0" hangingPunct="1">
        <a:lnSpc>
          <a:spcPct val="90000"/>
        </a:lnSpc>
        <a:spcBef>
          <a:spcPts val="500"/>
        </a:spcBef>
        <a:buClr>
          <a:srgbClr val="C00000"/>
        </a:buClr>
        <a:buFont typeface="Wingdings" panose="05000000000000000000" pitchFamily="2" charset="2"/>
        <a:buChar char="ü"/>
        <a:defRPr sz="1800" kern="1200">
          <a:solidFill>
            <a:srgbClr val="595959"/>
          </a:solidFill>
          <a:latin typeface="Book Antiqua" panose="020406020503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3784" y="1423975"/>
            <a:ext cx="7405511" cy="5339923"/>
          </a:xfrm>
          <a:prstGeom prst="rect">
            <a:avLst/>
          </a:prstGeom>
          <a:noFill/>
        </p:spPr>
        <p:txBody>
          <a:bodyPr wrap="square" rtlCol="0">
            <a:spAutoFit/>
          </a:bodyPr>
          <a:lstStyle/>
          <a:p>
            <a:pPr algn="ctr"/>
            <a:r>
              <a:rPr lang="ru-RU" sz="4400" u="sng" dirty="0">
                <a:solidFill>
                  <a:schemeClr val="bg1"/>
                </a:solidFill>
                <a:latin typeface="Book Antiqua" panose="02040602050305030304" pitchFamily="18" charset="0"/>
              </a:rPr>
              <a:t>Самигулина Алла Викторовна</a:t>
            </a:r>
            <a:endParaRPr lang="ru-RU" sz="2400" u="sng" dirty="0">
              <a:solidFill>
                <a:schemeClr val="bg1"/>
              </a:solidFill>
              <a:latin typeface="Book Antiqua" panose="02040602050305030304" pitchFamily="18" charset="0"/>
            </a:endParaRPr>
          </a:p>
          <a:p>
            <a:pPr marL="342900" indent="-342900">
              <a:buFont typeface="Wingdings" pitchFamily="2" charset="2"/>
              <a:buChar char="ü"/>
            </a:pPr>
            <a:r>
              <a:rPr lang="ru-RU" sz="2300" spc="-25"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11.03.1984 г.р.</a:t>
            </a:r>
          </a:p>
          <a:p>
            <a:pPr marL="342900" indent="-342900">
              <a:buFont typeface="Wingdings" pitchFamily="2" charset="2"/>
              <a:buChar char="ü"/>
            </a:pPr>
            <a:r>
              <a:rPr lang="ru-RU" altLang="ru-RU" sz="2300" dirty="0">
                <a:solidFill>
                  <a:schemeClr val="bg1"/>
                </a:solidFill>
                <a:latin typeface="Times New Roman" panose="02020603050405020304" pitchFamily="18" charset="0"/>
                <a:ea typeface="PT Serif" panose="020A0603040505020204" pitchFamily="18" charset="0"/>
                <a:cs typeface="Times New Roman" panose="02020603050405020304" pitchFamily="18" charset="0"/>
              </a:rPr>
              <a:t>Образование: высшее юридическое (2006 год) и дополнительно к высшему педагогическое (2009 год) </a:t>
            </a:r>
            <a:endParaRPr lang="ru-RU" sz="2300" spc="-25"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buFont typeface="Wingdings" pitchFamily="2" charset="2"/>
              <a:buChar char="ü"/>
            </a:pPr>
            <a:r>
              <a:rPr lang="ru-RU" sz="2300" dirty="0">
                <a:solidFill>
                  <a:schemeClr val="bg1"/>
                </a:solidFill>
                <a:latin typeface="Book Antiqua" panose="02040602050305030304" pitchFamily="18" charset="0"/>
              </a:rPr>
              <a:t>Кандидат юридических наук </a:t>
            </a:r>
          </a:p>
          <a:p>
            <a:pPr marL="342900" indent="-342900">
              <a:buFont typeface="Wingdings" pitchFamily="2" charset="2"/>
              <a:buChar char="ü"/>
            </a:pPr>
            <a:r>
              <a:rPr lang="ru-RU" sz="2300" dirty="0">
                <a:solidFill>
                  <a:schemeClr val="bg1"/>
                </a:solidFill>
                <a:latin typeface="Book Antiqua" panose="02040602050305030304" pitchFamily="18" charset="0"/>
              </a:rPr>
              <a:t>Доцент</a:t>
            </a:r>
          </a:p>
          <a:p>
            <a:pPr marL="342900" indent="-342900">
              <a:buFont typeface="Wingdings" pitchFamily="2" charset="2"/>
              <a:buChar char="ü"/>
            </a:pPr>
            <a:r>
              <a:rPr lang="ru-RU" sz="2300" dirty="0">
                <a:solidFill>
                  <a:schemeClr val="bg1"/>
                </a:solidFill>
                <a:latin typeface="Book Antiqua" panose="02040602050305030304" pitchFamily="18" charset="0"/>
              </a:rPr>
              <a:t>Доцент Департамента правового регулирования экономической деятельности юридического факультета Финансового университета при Правительстве РФ</a:t>
            </a:r>
            <a:endParaRPr lang="en-US" sz="2300" dirty="0">
              <a:solidFill>
                <a:schemeClr val="bg1"/>
              </a:solidFill>
              <a:latin typeface="Book Antiqua" panose="02040602050305030304" pitchFamily="18" charset="0"/>
            </a:endParaRPr>
          </a:p>
          <a:p>
            <a:pPr marL="342900" indent="-342900">
              <a:buFont typeface="Wingdings" pitchFamily="2" charset="2"/>
              <a:buChar char="ü"/>
            </a:pPr>
            <a:r>
              <a:rPr lang="ru-RU" sz="2300" dirty="0">
                <a:solidFill>
                  <a:schemeClr val="bg1"/>
                </a:solidFill>
                <a:effectLst/>
                <a:latin typeface="Book Antiqua" panose="02040602050305030304" pitchFamily="18" charset="0"/>
                <a:ea typeface="Arial Unicode MS" panose="020B0604020202020204" pitchFamily="34" charset="-128"/>
              </a:rPr>
              <a:t>Общий научно-педагогический стаж работы составляет 16 лет </a:t>
            </a:r>
            <a:endParaRPr lang="ru-RU" sz="2300" dirty="0">
              <a:solidFill>
                <a:schemeClr val="bg1"/>
              </a:solidFill>
              <a:latin typeface="Book Antiqua" panose="02040602050305030304" pitchFamily="18" charset="0"/>
            </a:endParaRPr>
          </a:p>
        </p:txBody>
      </p:sp>
      <p:pic>
        <p:nvPicPr>
          <p:cNvPr id="5" name="Рисунок 4">
            <a:extLst>
              <a:ext uri="{FF2B5EF4-FFF2-40B4-BE49-F238E27FC236}">
                <a16:creationId xmlns:a16="http://schemas.microsoft.com/office/drawing/2014/main" id="{C0C0EF38-E44F-444B-AE69-1204369EB61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032977" y="237349"/>
            <a:ext cx="4967111" cy="6186028"/>
          </a:xfrm>
          <a:prstGeom prst="rect">
            <a:avLst/>
          </a:prstGeom>
          <a:noFill/>
          <a:ln>
            <a:noFill/>
          </a:ln>
        </p:spPr>
      </p:pic>
    </p:spTree>
    <p:extLst>
      <p:ext uri="{BB962C8B-B14F-4D97-AF65-F5344CB8AC3E}">
        <p14:creationId xmlns:p14="http://schemas.microsoft.com/office/powerpoint/2010/main" val="514722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514350" indent="-514350">
              <a:buFont typeface="+mj-lt"/>
              <a:buAutoNum type="arabicPeriod"/>
            </a:pPr>
            <a:r>
              <a:rPr lang="ru-RU" sz="2400" dirty="0">
                <a:solidFill>
                  <a:schemeClr val="tx1"/>
                </a:solidFill>
                <a:latin typeface="Times New Roman" panose="02020603050405020304" pitchFamily="18" charset="0"/>
                <a:cs typeface="Times New Roman" panose="02020603050405020304" pitchFamily="18" charset="0"/>
              </a:rPr>
              <a:t>Экспертно-аналитические исследования в сфере применения законодательства о рынке ценных бумаг.</a:t>
            </a:r>
          </a:p>
          <a:p>
            <a:pPr marL="514350" indent="-514350">
              <a:buFont typeface="+mj-lt"/>
              <a:buAutoNum type="arabicPeriod"/>
            </a:pPr>
            <a:r>
              <a:rPr lang="ru-RU" sz="2400" dirty="0">
                <a:solidFill>
                  <a:schemeClr val="tx1"/>
                </a:solidFill>
                <a:latin typeface="Times New Roman" panose="02020603050405020304" pitchFamily="18" charset="0"/>
                <a:cs typeface="Times New Roman" panose="02020603050405020304" pitchFamily="18" charset="0"/>
              </a:rPr>
              <a:t>Исследование проблем законодательства, регулирующего проведение процедур банкротства в России и </a:t>
            </a:r>
            <a:r>
              <a:rPr lang="ru-RU" sz="2400" dirty="0" err="1">
                <a:solidFill>
                  <a:schemeClr val="tx1"/>
                </a:solidFill>
                <a:latin typeface="Times New Roman" panose="02020603050405020304" pitchFamily="18" charset="0"/>
                <a:cs typeface="Times New Roman" panose="02020603050405020304" pitchFamily="18" charset="0"/>
              </a:rPr>
              <a:t>зарубежом</a:t>
            </a:r>
            <a:r>
              <a:rPr lang="ru-RU" sz="2400" dirty="0">
                <a:solidFill>
                  <a:schemeClr val="tx1"/>
                </a:solidFill>
                <a:latin typeface="Times New Roman" panose="02020603050405020304" pitchFamily="18" charset="0"/>
                <a:cs typeface="Times New Roman" panose="02020603050405020304" pitchFamily="18" charset="0"/>
              </a:rPr>
              <a:t>.</a:t>
            </a:r>
          </a:p>
          <a:p>
            <a:pPr marL="514350" indent="-514350">
              <a:buFont typeface="+mj-lt"/>
              <a:buAutoNum type="arabicPeriod"/>
            </a:pPr>
            <a:r>
              <a:rPr lang="ru-RU" sz="2400" dirty="0">
                <a:solidFill>
                  <a:schemeClr val="tx1"/>
                </a:solidFill>
                <a:latin typeface="Times New Roman" panose="02020603050405020304" pitchFamily="18" charset="0"/>
                <a:cs typeface="Times New Roman" panose="02020603050405020304" pitchFamily="18" charset="0"/>
              </a:rPr>
              <a:t>Исследование проблем договорного регулирования отношений в инвестиционной сфере.</a:t>
            </a:r>
          </a:p>
          <a:p>
            <a:pPr marL="514350" indent="-514350">
              <a:buFont typeface="+mj-lt"/>
              <a:buAutoNum type="arabicPeriod"/>
            </a:pPr>
            <a:r>
              <a:rPr lang="ru-RU" sz="2400" dirty="0">
                <a:solidFill>
                  <a:schemeClr val="tx1"/>
                </a:solidFill>
                <a:latin typeface="Times New Roman" panose="02020603050405020304" pitchFamily="18" charset="0"/>
                <a:cs typeface="Times New Roman" panose="02020603050405020304" pitchFamily="18" charset="0"/>
              </a:rPr>
              <a:t>Исследование проблем корпоративного регулирования.</a:t>
            </a:r>
          </a:p>
          <a:p>
            <a:pPr marL="514350" indent="-514350">
              <a:buFont typeface="+mj-lt"/>
              <a:buAutoNum type="arabicPeriod"/>
            </a:pPr>
            <a:r>
              <a:rPr lang="ru-RU" sz="2400" dirty="0">
                <a:solidFill>
                  <a:schemeClr val="tx1"/>
                </a:solidFill>
                <a:latin typeface="Times New Roman" panose="02020603050405020304" pitchFamily="18" charset="0"/>
                <a:cs typeface="Times New Roman" panose="02020603050405020304" pitchFamily="18" charset="0"/>
              </a:rPr>
              <a:t>Исследование проблем продажи предприятий в России и </a:t>
            </a:r>
            <a:r>
              <a:rPr lang="ru-RU" sz="2400" dirty="0" err="1">
                <a:solidFill>
                  <a:schemeClr val="tx1"/>
                </a:solidFill>
                <a:latin typeface="Times New Roman" panose="02020603050405020304" pitchFamily="18" charset="0"/>
                <a:cs typeface="Times New Roman" panose="02020603050405020304" pitchFamily="18" charset="0"/>
              </a:rPr>
              <a:t>зарубежом</a:t>
            </a:r>
            <a:r>
              <a:rPr lang="ru-RU" sz="2400" dirty="0">
                <a:solidFill>
                  <a:schemeClr val="tx1"/>
                </a:solidFill>
                <a:latin typeface="Times New Roman" panose="02020603050405020304" pitchFamily="18" charset="0"/>
                <a:cs typeface="Times New Roman" panose="02020603050405020304" pitchFamily="18" charset="0"/>
              </a:rPr>
              <a:t>.</a:t>
            </a:r>
          </a:p>
          <a:p>
            <a:pPr marL="514350" indent="-514350">
              <a:buFont typeface="+mj-lt"/>
              <a:buAutoNum type="arabicPeriod"/>
            </a:pPr>
            <a:r>
              <a:rPr lang="ru-RU" sz="2400" dirty="0">
                <a:solidFill>
                  <a:schemeClr val="tx1"/>
                </a:solidFill>
                <a:latin typeface="Times New Roman" panose="02020603050405020304" pitchFamily="18" charset="0"/>
                <a:cs typeface="Times New Roman" panose="02020603050405020304" pitchFamily="18" charset="0"/>
              </a:rPr>
              <a:t>Исследование проблем законодательства, регулирующего </a:t>
            </a:r>
            <a:r>
              <a:rPr lang="en-US" sz="2400" dirty="0">
                <a:solidFill>
                  <a:schemeClr val="tx1"/>
                </a:solidFill>
                <a:latin typeface="Times New Roman" panose="02020603050405020304" pitchFamily="18" charset="0"/>
                <a:cs typeface="Times New Roman" panose="02020603050405020304" pitchFamily="18" charset="0"/>
              </a:rPr>
              <a:t>PR </a:t>
            </a:r>
            <a:r>
              <a:rPr lang="ru-RU" sz="2400" dirty="0">
                <a:solidFill>
                  <a:schemeClr val="tx1"/>
                </a:solidFill>
                <a:latin typeface="Times New Roman" panose="02020603050405020304" pitchFamily="18" charset="0"/>
                <a:cs typeface="Times New Roman" panose="02020603050405020304" pitchFamily="18" charset="0"/>
              </a:rPr>
              <a:t>и </a:t>
            </a:r>
            <a:r>
              <a:rPr lang="en-US" sz="2400" dirty="0">
                <a:solidFill>
                  <a:schemeClr val="tx1"/>
                </a:solidFill>
                <a:latin typeface="Times New Roman" panose="02020603050405020304" pitchFamily="18" charset="0"/>
                <a:cs typeface="Times New Roman" panose="02020603050405020304" pitchFamily="18" charset="0"/>
              </a:rPr>
              <a:t>GR – </a:t>
            </a:r>
            <a:r>
              <a:rPr lang="ru-RU" sz="2400" dirty="0">
                <a:solidFill>
                  <a:schemeClr val="tx1"/>
                </a:solidFill>
                <a:latin typeface="Times New Roman" panose="02020603050405020304" pitchFamily="18" charset="0"/>
                <a:cs typeface="Times New Roman" panose="02020603050405020304" pitchFamily="18" charset="0"/>
              </a:rPr>
              <a:t>деятельность в России.</a:t>
            </a:r>
          </a:p>
          <a:p>
            <a:pPr marL="514350" indent="-514350">
              <a:buFont typeface="+mj-lt"/>
              <a:buAutoNum type="arabicPeriod"/>
            </a:pPr>
            <a:endParaRPr lang="ru-RU" i="1" dirty="0">
              <a:solidFill>
                <a:schemeClr val="tx1"/>
              </a:solidFill>
            </a:endParaRPr>
          </a:p>
        </p:txBody>
      </p:sp>
      <p:sp>
        <p:nvSpPr>
          <p:cNvPr id="7" name="Заголовок 2"/>
          <p:cNvSpPr>
            <a:spLocks noGrp="1"/>
          </p:cNvSpPr>
          <p:nvPr>
            <p:ph type="title"/>
          </p:nvPr>
        </p:nvSpPr>
        <p:spPr>
          <a:xfrm>
            <a:off x="244567" y="606977"/>
            <a:ext cx="9032437" cy="315736"/>
          </a:xfrm>
        </p:spPr>
        <p:txBody>
          <a:bodyPr/>
          <a:lstStyle/>
          <a:p>
            <a:pPr algn="ctr"/>
            <a:r>
              <a:rPr lang="ru-RU" sz="2400" b="0" dirty="0"/>
              <a:t>Сфера научных интересов </a:t>
            </a:r>
          </a:p>
        </p:txBody>
      </p:sp>
    </p:spTree>
    <p:extLst>
      <p:ext uri="{BB962C8B-B14F-4D97-AF65-F5344CB8AC3E}">
        <p14:creationId xmlns:p14="http://schemas.microsoft.com/office/powerpoint/2010/main" val="1925733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527112" y="1645920"/>
            <a:ext cx="8771318" cy="4263390"/>
          </a:xfrm>
        </p:spPr>
        <p:txBody>
          <a:bodyPr>
            <a:normAutofit/>
          </a:bodyPr>
          <a:lstStyle/>
          <a:p>
            <a:pPr indent="-990600" algn="just">
              <a:lnSpc>
                <a:spcPct val="100000"/>
              </a:lnSpc>
              <a:spcBef>
                <a:spcPts val="0"/>
              </a:spcBef>
              <a:spcAft>
                <a:spcPts val="0"/>
              </a:spcAft>
            </a:pPr>
            <a:r>
              <a:rPr lang="ru-RU" sz="2400" dirty="0">
                <a:ea typeface="Times New Roman" panose="02020603050405020304" pitchFamily="18" charset="0"/>
              </a:rPr>
              <a:t>Ч</a:t>
            </a:r>
            <a:r>
              <a:rPr lang="ru-RU" sz="2400" dirty="0">
                <a:effectLst/>
                <a:ea typeface="Times New Roman" panose="02020603050405020304" pitchFamily="18" charset="0"/>
              </a:rPr>
              <a:t>лен аттестационной комиссии Управления по аттестации сотрудников правоохранительных подразделений таможенных органов Управления Федеральной таможенной службы</a:t>
            </a:r>
          </a:p>
          <a:p>
            <a:pPr indent="-990600" algn="just">
              <a:lnSpc>
                <a:spcPct val="100000"/>
              </a:lnSpc>
              <a:spcBef>
                <a:spcPts val="0"/>
              </a:spcBef>
              <a:spcAft>
                <a:spcPts val="0"/>
              </a:spcAft>
            </a:pPr>
            <a:r>
              <a:rPr lang="ru-RU" sz="2400" dirty="0">
                <a:ea typeface="Times New Roman" panose="02020603050405020304" pitchFamily="18" charset="0"/>
              </a:rPr>
              <a:t>Э</a:t>
            </a:r>
            <a:r>
              <a:rPr lang="ru-RU" sz="2400" dirty="0">
                <a:effectLst/>
                <a:ea typeface="Times New Roman" panose="02020603050405020304" pitchFamily="18" charset="0"/>
              </a:rPr>
              <a:t>ксперт конкурсной (аттестационной) комиссии </a:t>
            </a:r>
            <a:r>
              <a:rPr lang="ru-RU" sz="2400" dirty="0" err="1">
                <a:effectLst/>
                <a:ea typeface="Times New Roman" panose="02020603050405020304" pitchFamily="18" charset="0"/>
              </a:rPr>
              <a:t>Внуковской</a:t>
            </a:r>
            <a:r>
              <a:rPr lang="ru-RU" sz="2400" dirty="0">
                <a:effectLst/>
                <a:ea typeface="Times New Roman" panose="02020603050405020304" pitchFamily="18" charset="0"/>
              </a:rPr>
              <a:t> таможни по аттестации государственных гражданских служащих таможенных органов Федеральной таможенной службы</a:t>
            </a:r>
          </a:p>
          <a:p>
            <a:pPr indent="-990600" algn="just">
              <a:lnSpc>
                <a:spcPct val="100000"/>
              </a:lnSpc>
              <a:spcBef>
                <a:spcPts val="0"/>
              </a:spcBef>
              <a:spcAft>
                <a:spcPts val="0"/>
              </a:spcAft>
            </a:pPr>
            <a:r>
              <a:rPr lang="ru-RU" sz="2400" dirty="0">
                <a:solidFill>
                  <a:srgbClr val="000000"/>
                </a:solidFill>
                <a:effectLst/>
                <a:ea typeface="Times New Roman" panose="02020603050405020304" pitchFamily="18" charset="0"/>
              </a:rPr>
              <a:t>Э</a:t>
            </a:r>
            <a:r>
              <a:rPr lang="ru-RU" sz="2400" dirty="0">
                <a:effectLst/>
                <a:ea typeface="Times New Roman" panose="02020603050405020304" pitchFamily="18" charset="0"/>
              </a:rPr>
              <a:t>ксперт конкурсной (аттестационной) комиссии Управления Роспотребнадзора по г. Москва</a:t>
            </a:r>
          </a:p>
          <a:p>
            <a:pPr lvl="0"/>
            <a:endParaRPr lang="ru-RU" dirty="0">
              <a:latin typeface="Times New Roman" panose="02020603050405020304" pitchFamily="18" charset="0"/>
              <a:cs typeface="Times New Roman" panose="02020603050405020304" pitchFamily="18" charset="0"/>
            </a:endParaRPr>
          </a:p>
          <a:p>
            <a:pPr marL="0" indent="0">
              <a:buNone/>
            </a:pPr>
            <a:endParaRPr lang="ru-RU" i="1" dirty="0">
              <a:solidFill>
                <a:schemeClr val="tx1"/>
              </a:solidFill>
            </a:endParaRPr>
          </a:p>
        </p:txBody>
      </p:sp>
      <p:sp>
        <p:nvSpPr>
          <p:cNvPr id="7" name="Заголовок 2"/>
          <p:cNvSpPr>
            <a:spLocks noGrp="1"/>
          </p:cNvSpPr>
          <p:nvPr>
            <p:ph type="title"/>
          </p:nvPr>
        </p:nvSpPr>
        <p:spPr>
          <a:xfrm>
            <a:off x="244567" y="606977"/>
            <a:ext cx="9032437" cy="315736"/>
          </a:xfrm>
        </p:spPr>
        <p:txBody>
          <a:bodyPr/>
          <a:lstStyle/>
          <a:p>
            <a:pPr algn="ctr"/>
            <a:r>
              <a:rPr lang="ru-RU" sz="2400" b="0" dirty="0"/>
              <a:t>Членство в профессиональных объединениях</a:t>
            </a:r>
          </a:p>
        </p:txBody>
      </p:sp>
      <p:pic>
        <p:nvPicPr>
          <p:cNvPr id="5" name="Рисунок 4">
            <a:extLst>
              <a:ext uri="{FF2B5EF4-FFF2-40B4-BE49-F238E27FC236}">
                <a16:creationId xmlns:a16="http://schemas.microsoft.com/office/drawing/2014/main" id="{06A1F891-981A-9349-89DE-7E243FF0B2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3190" y="4667649"/>
            <a:ext cx="1908810" cy="2109169"/>
          </a:xfrm>
          <a:prstGeom prst="rect">
            <a:avLst/>
          </a:prstGeom>
        </p:spPr>
      </p:pic>
      <p:pic>
        <p:nvPicPr>
          <p:cNvPr id="8" name="Рисунок 7">
            <a:extLst>
              <a:ext uri="{FF2B5EF4-FFF2-40B4-BE49-F238E27FC236}">
                <a16:creationId xmlns:a16="http://schemas.microsoft.com/office/drawing/2014/main" id="{C4DDAFD3-6248-1449-8D1C-54B901FA95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108074"/>
            <a:ext cx="1527113" cy="1760855"/>
          </a:xfrm>
          <a:prstGeom prst="rect">
            <a:avLst/>
          </a:prstGeom>
        </p:spPr>
      </p:pic>
    </p:spTree>
    <p:extLst>
      <p:ext uri="{BB962C8B-B14F-4D97-AF65-F5344CB8AC3E}">
        <p14:creationId xmlns:p14="http://schemas.microsoft.com/office/powerpoint/2010/main" val="1928263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marL="0" indent="0">
              <a:buNone/>
            </a:pPr>
            <a:r>
              <a:rPr lang="ru-RU" sz="2400" b="1" dirty="0">
                <a:solidFill>
                  <a:schemeClr val="tx1"/>
                </a:solidFill>
              </a:rPr>
              <a:t>Были подготовлены, в рамках выполнения государственного задания на тему «Разработка модели секторального развития финансового рынка Российской Федерации в условиях трансформации мировой валютно-финансовой системы», рекомендации по развитию нормативно-правового обеспечения секторальной структуры российского финансового рынка, с учетом трансформаций международной валютно-финансовой системы.</a:t>
            </a:r>
          </a:p>
          <a:p>
            <a:pPr marL="0" indent="0">
              <a:buNone/>
            </a:pPr>
            <a:r>
              <a:rPr lang="ru-RU" sz="2400" u="sng" dirty="0">
                <a:solidFill>
                  <a:schemeClr val="tx1"/>
                </a:solidFill>
              </a:rPr>
              <a:t>Подготовлены и успешно внедрены в учебный процесс кейсы по ряду дисциплин: </a:t>
            </a:r>
          </a:p>
          <a:p>
            <a:pPr marL="0" indent="0">
              <a:buNone/>
            </a:pPr>
            <a:r>
              <a:rPr lang="ru-RU" sz="2400" dirty="0">
                <a:solidFill>
                  <a:schemeClr val="tx1"/>
                </a:solidFill>
              </a:rPr>
              <a:t>Корпоративное право, Защита прав предпринимателя, Защита прав потребителя, Правовое регулирование рынка ценных бумаг, Экологическое право, Теория государства и права, Правовое обеспечение </a:t>
            </a:r>
            <a:r>
              <a:rPr lang="en-US" sz="2400" dirty="0">
                <a:solidFill>
                  <a:schemeClr val="tx1"/>
                </a:solidFill>
              </a:rPr>
              <a:t>PR </a:t>
            </a:r>
            <a:r>
              <a:rPr lang="ru-RU" sz="2400" dirty="0">
                <a:solidFill>
                  <a:schemeClr val="tx1"/>
                </a:solidFill>
              </a:rPr>
              <a:t>и </a:t>
            </a:r>
            <a:r>
              <a:rPr lang="en-US" sz="2400" dirty="0">
                <a:solidFill>
                  <a:schemeClr val="tx1"/>
                </a:solidFill>
              </a:rPr>
              <a:t>GR </a:t>
            </a:r>
            <a:r>
              <a:rPr lang="ru-RU" sz="2400" dirty="0">
                <a:solidFill>
                  <a:schemeClr val="tx1"/>
                </a:solidFill>
              </a:rPr>
              <a:t>–деятельности, Торговое право, Правовое регулирование рынка ценных бумаг и т.д.</a:t>
            </a:r>
            <a:endParaRPr lang="en-US" sz="2400" dirty="0">
              <a:solidFill>
                <a:schemeClr val="tx1"/>
              </a:solidFill>
            </a:endParaRPr>
          </a:p>
        </p:txBody>
      </p:sp>
      <p:sp>
        <p:nvSpPr>
          <p:cNvPr id="4" name="Заголовок 2"/>
          <p:cNvSpPr txBox="1">
            <a:spLocks/>
          </p:cNvSpPr>
          <p:nvPr/>
        </p:nvSpPr>
        <p:spPr>
          <a:xfrm>
            <a:off x="3342097" y="523168"/>
            <a:ext cx="3493043" cy="539821"/>
          </a:xfrm>
          <a:prstGeom prst="rect">
            <a:avLst/>
          </a:prstGeom>
        </p:spPr>
        <p:txBody>
          <a:bodyPr/>
          <a:lstStyle>
            <a:lvl1pPr algn="l" defTabSz="914400" rtl="0" eaLnBrk="1" latinLnBrk="0" hangingPunct="1">
              <a:lnSpc>
                <a:spcPct val="90000"/>
              </a:lnSpc>
              <a:spcBef>
                <a:spcPct val="0"/>
              </a:spcBef>
              <a:buNone/>
              <a:defRPr sz="1800" b="1" kern="1200">
                <a:solidFill>
                  <a:schemeClr val="bg1"/>
                </a:solidFill>
                <a:latin typeface="Book Antiqua" panose="02040602050305030304" pitchFamily="18" charset="0"/>
                <a:ea typeface="+mj-ea"/>
                <a:cs typeface="+mj-cs"/>
              </a:defRPr>
            </a:lvl1pPr>
          </a:lstStyle>
          <a:p>
            <a:r>
              <a:rPr lang="ru-RU" sz="2400" b="0" dirty="0">
                <a:cs typeface="Times New Roman" panose="02020603050405020304" pitchFamily="18" charset="0"/>
              </a:rPr>
              <a:t>Научные разработки</a:t>
            </a:r>
          </a:p>
        </p:txBody>
      </p:sp>
    </p:spTree>
    <p:extLst>
      <p:ext uri="{BB962C8B-B14F-4D97-AF65-F5344CB8AC3E}">
        <p14:creationId xmlns:p14="http://schemas.microsoft.com/office/powerpoint/2010/main" val="3150707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2"/>
          <p:cNvSpPr>
            <a:spLocks noGrp="1"/>
          </p:cNvSpPr>
          <p:nvPr>
            <p:ph type="title"/>
          </p:nvPr>
        </p:nvSpPr>
        <p:spPr>
          <a:xfrm>
            <a:off x="244567" y="606977"/>
            <a:ext cx="9032437" cy="315736"/>
          </a:xfrm>
        </p:spPr>
        <p:txBody>
          <a:bodyPr/>
          <a:lstStyle/>
          <a:p>
            <a:pPr algn="ctr"/>
            <a:r>
              <a:rPr lang="ru-RU" sz="2400" b="0" dirty="0"/>
              <a:t>Награды и поощрения</a:t>
            </a:r>
          </a:p>
        </p:txBody>
      </p:sp>
      <p:sp>
        <p:nvSpPr>
          <p:cNvPr id="8" name="Объект 1">
            <a:extLst>
              <a:ext uri="{FF2B5EF4-FFF2-40B4-BE49-F238E27FC236}">
                <a16:creationId xmlns:a16="http://schemas.microsoft.com/office/drawing/2014/main" id="{1E74E768-5FA9-DD4C-ACCF-406F11FBAD1E}"/>
              </a:ext>
            </a:extLst>
          </p:cNvPr>
          <p:cNvSpPr>
            <a:spLocks noGrp="1"/>
          </p:cNvSpPr>
          <p:nvPr>
            <p:ph idx="1"/>
          </p:nvPr>
        </p:nvSpPr>
        <p:spPr>
          <a:xfrm>
            <a:off x="244567" y="1200150"/>
            <a:ext cx="11699783" cy="5657850"/>
          </a:xfrm>
        </p:spPr>
        <p:txBody>
          <a:bodyPr>
            <a:noAutofit/>
          </a:bodyPr>
          <a:lstStyle/>
          <a:p>
            <a:pPr lvl="0"/>
            <a:r>
              <a:rPr lang="ru-RU" sz="1600" dirty="0">
                <a:solidFill>
                  <a:schemeClr val="tx1"/>
                </a:solidFill>
                <a:latin typeface="Times New Roman" panose="02020603050405020304" pitchFamily="18" charset="0"/>
                <a:cs typeface="Times New Roman" panose="02020603050405020304" pitchFamily="18" charset="0"/>
              </a:rPr>
              <a:t>Окончила среднюю школу №6 г. Люберцы с серебряной медалью.</a:t>
            </a:r>
          </a:p>
          <a:p>
            <a:pPr lvl="0"/>
            <a:r>
              <a:rPr lang="ru-RU" sz="1600" dirty="0">
                <a:solidFill>
                  <a:schemeClr val="tx1"/>
                </a:solidFill>
                <a:latin typeface="Times New Roman" panose="02020603050405020304" pitchFamily="18" charset="0"/>
                <a:cs typeface="Times New Roman" panose="02020603050405020304" pitchFamily="18" charset="0"/>
              </a:rPr>
              <a:t>Похвальные Грамоты за успехи в учебе.</a:t>
            </a:r>
          </a:p>
          <a:p>
            <a:pPr lvl="0"/>
            <a:r>
              <a:rPr lang="ru-RU" sz="1600" dirty="0">
                <a:solidFill>
                  <a:schemeClr val="tx1"/>
                </a:solidFill>
                <a:latin typeface="Times New Roman" panose="02020603050405020304" pitchFamily="18" charset="0"/>
                <a:cs typeface="Times New Roman" panose="02020603050405020304" pitchFamily="18" charset="0"/>
              </a:rPr>
              <a:t>Диплом победителя фотоконкурса Всероссийской Государственной Налоговой Академии при Министерстве финансов РФ.</a:t>
            </a:r>
          </a:p>
          <a:p>
            <a:pPr lvl="0"/>
            <a:r>
              <a:rPr lang="ru-RU" sz="1600" dirty="0">
                <a:solidFill>
                  <a:schemeClr val="tx1"/>
                </a:solidFill>
                <a:latin typeface="Times New Roman" panose="02020603050405020304" pitchFamily="18" charset="0"/>
                <a:cs typeface="Times New Roman" panose="02020603050405020304" pitchFamily="18" charset="0"/>
              </a:rPr>
              <a:t>Похвальные грамоты за проведение деловых игр на юридическом факультете Всероссийской Государственной Налоговой Академии при Министерстве финансов РФ.</a:t>
            </a:r>
          </a:p>
          <a:p>
            <a:pPr lvl="0"/>
            <a:r>
              <a:rPr lang="ru-RU" sz="1600" dirty="0">
                <a:solidFill>
                  <a:schemeClr val="tx1"/>
                </a:solidFill>
                <a:latin typeface="Times New Roman" panose="02020603050405020304" pitchFamily="18" charset="0"/>
                <a:cs typeface="Times New Roman" panose="02020603050405020304" pitchFamily="18" charset="0"/>
              </a:rPr>
              <a:t>Похвальная грамота за высокий профессионализм и добросовестное отношение при консультировании по вопросам юридического характера транспортной компании ООО «Юго-Восток».</a:t>
            </a:r>
          </a:p>
          <a:p>
            <a:pPr lvl="0"/>
            <a:r>
              <a:rPr lang="ru-RU" sz="1600" dirty="0">
                <a:solidFill>
                  <a:schemeClr val="tx1"/>
                </a:solidFill>
                <a:latin typeface="Times New Roman" panose="02020603050405020304" pitchFamily="18" charset="0"/>
                <a:cs typeface="Times New Roman" panose="02020603050405020304" pitchFamily="18" charset="0"/>
              </a:rPr>
              <a:t>Похвальные грамоты за высокий профессионализм и добросовестное отношение при консультировании по вопросам юридического характера, а также благодарственные письма транспортной компании ООО «Транс-</a:t>
            </a:r>
            <a:r>
              <a:rPr lang="ru-RU" sz="1600" dirty="0" err="1">
                <a:solidFill>
                  <a:schemeClr val="tx1"/>
                </a:solidFill>
                <a:latin typeface="Times New Roman" panose="02020603050405020304" pitchFamily="18" charset="0"/>
                <a:cs typeface="Times New Roman" panose="02020603050405020304" pitchFamily="18" charset="0"/>
              </a:rPr>
              <a:t>Континентал</a:t>
            </a:r>
            <a:r>
              <a:rPr lang="ru-RU" sz="1600" dirty="0">
                <a:solidFill>
                  <a:schemeClr val="tx1"/>
                </a:solidFill>
                <a:latin typeface="Times New Roman" panose="02020603050405020304" pitchFamily="18" charset="0"/>
                <a:cs typeface="Times New Roman" panose="02020603050405020304" pitchFamily="18" charset="0"/>
              </a:rPr>
              <a:t> </a:t>
            </a:r>
            <a:r>
              <a:rPr lang="ru-RU" sz="1600" dirty="0" err="1">
                <a:solidFill>
                  <a:schemeClr val="tx1"/>
                </a:solidFill>
                <a:latin typeface="Times New Roman" panose="02020603050405020304" pitchFamily="18" charset="0"/>
                <a:cs typeface="Times New Roman" panose="02020603050405020304" pitchFamily="18" charset="0"/>
              </a:rPr>
              <a:t>Логистикс</a:t>
            </a:r>
            <a:r>
              <a:rPr lang="ru-RU" sz="1600" dirty="0">
                <a:solidFill>
                  <a:schemeClr val="tx1"/>
                </a:solidFill>
                <a:latin typeface="Times New Roman" panose="02020603050405020304" pitchFamily="18" charset="0"/>
                <a:cs typeface="Times New Roman" panose="02020603050405020304" pitchFamily="18" charset="0"/>
              </a:rPr>
              <a:t>».</a:t>
            </a:r>
          </a:p>
          <a:p>
            <a:pPr lvl="0"/>
            <a:r>
              <a:rPr lang="ru-RU" sz="1600" dirty="0">
                <a:solidFill>
                  <a:schemeClr val="tx1"/>
                </a:solidFill>
                <a:latin typeface="Times New Roman" panose="02020603050405020304" pitchFamily="18" charset="0"/>
                <a:cs typeface="Times New Roman" panose="02020603050405020304" pitchFamily="18" charset="0"/>
              </a:rPr>
              <a:t>Похвальные грамоты за высокий профессионализм и добросовестное отношение при консультировании по вопросам юридического характера, а также благодарственные письма строительной компании ООО «</a:t>
            </a:r>
            <a:r>
              <a:rPr lang="ru-RU" sz="1600" dirty="0" err="1">
                <a:solidFill>
                  <a:schemeClr val="tx1"/>
                </a:solidFill>
                <a:latin typeface="Times New Roman" panose="02020603050405020304" pitchFamily="18" charset="0"/>
                <a:cs typeface="Times New Roman" panose="02020603050405020304" pitchFamily="18" charset="0"/>
              </a:rPr>
              <a:t>Стройтрансмаркет</a:t>
            </a:r>
            <a:r>
              <a:rPr lang="ru-RU" sz="1600" dirty="0">
                <a:solidFill>
                  <a:schemeClr val="tx1"/>
                </a:solidFill>
                <a:latin typeface="Times New Roman" panose="02020603050405020304" pitchFamily="18" charset="0"/>
                <a:cs typeface="Times New Roman" panose="02020603050405020304" pitchFamily="18" charset="0"/>
              </a:rPr>
              <a:t>».</a:t>
            </a:r>
          </a:p>
          <a:p>
            <a:pPr lvl="0"/>
            <a:r>
              <a:rPr lang="ru-RU" sz="1600" dirty="0">
                <a:solidFill>
                  <a:schemeClr val="tx1"/>
                </a:solidFill>
                <a:latin typeface="Times New Roman" panose="02020603050405020304" pitchFamily="18" charset="0"/>
                <a:cs typeface="Times New Roman" panose="02020603050405020304" pitchFamily="18" charset="0"/>
              </a:rPr>
              <a:t>Многочисленные почетные грамоты за добросовестное исполнение должностных обязанностей от ГКОУ ВО Российской таможенной академии</a:t>
            </a:r>
          </a:p>
          <a:p>
            <a:pPr lvl="0"/>
            <a:r>
              <a:rPr lang="ru-RU" sz="1600" dirty="0">
                <a:solidFill>
                  <a:schemeClr val="tx1"/>
                </a:solidFill>
                <a:latin typeface="Times New Roman" panose="02020603050405020304" pitchFamily="18" charset="0"/>
                <a:cs typeface="Times New Roman" panose="02020603050405020304" pitchFamily="18" charset="0"/>
              </a:rPr>
              <a:t>Почетные грамоты за добросовестное исполнение должностных обязанностей от ФГОБУ ВПО Финансового университета при Правительстве Российской Федерации</a:t>
            </a:r>
          </a:p>
          <a:p>
            <a:pPr lvl="0"/>
            <a:r>
              <a:rPr lang="ru-RU" sz="2000" dirty="0">
                <a:solidFill>
                  <a:schemeClr val="tx1"/>
                </a:solidFill>
                <a:latin typeface="Times New Roman" panose="02020603050405020304" pitchFamily="18" charset="0"/>
                <a:cs typeface="Times New Roman" panose="02020603050405020304" pitchFamily="18" charset="0"/>
              </a:rPr>
              <a:t>Медаль «25 лет Федеральной таможенной службе».</a:t>
            </a:r>
          </a:p>
          <a:p>
            <a:r>
              <a:rPr lang="ru-RU" sz="2000" dirty="0">
                <a:solidFill>
                  <a:schemeClr val="tx1"/>
                </a:solidFill>
                <a:latin typeface="Times New Roman" panose="02020603050405020304" pitchFamily="18" charset="0"/>
                <a:cs typeface="Times New Roman" panose="02020603050405020304" pitchFamily="18" charset="0"/>
              </a:rPr>
              <a:t>Знак отличия «25 лет РТА»</a:t>
            </a:r>
          </a:p>
          <a:p>
            <a:r>
              <a:rPr lang="ru-RU" sz="2000" dirty="0">
                <a:solidFill>
                  <a:schemeClr val="tx1"/>
                </a:solidFill>
                <a:latin typeface="Times New Roman" panose="02020603050405020304" pitchFamily="18" charset="0"/>
                <a:cs typeface="Times New Roman" panose="02020603050405020304" pitchFamily="18" charset="0"/>
              </a:rPr>
              <a:t>Почетная грамота Федеральной таможенной службы от 9 июня 2023 г. №649-К</a:t>
            </a:r>
          </a:p>
        </p:txBody>
      </p:sp>
    </p:spTree>
    <p:extLst>
      <p:ext uri="{BB962C8B-B14F-4D97-AF65-F5344CB8AC3E}">
        <p14:creationId xmlns:p14="http://schemas.microsoft.com/office/powerpoint/2010/main" val="792024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2"/>
          <p:cNvSpPr>
            <a:spLocks noGrp="1"/>
          </p:cNvSpPr>
          <p:nvPr>
            <p:ph type="title"/>
          </p:nvPr>
        </p:nvSpPr>
        <p:spPr>
          <a:xfrm>
            <a:off x="244567" y="606977"/>
            <a:ext cx="9032437" cy="315736"/>
          </a:xfrm>
        </p:spPr>
        <p:txBody>
          <a:bodyPr/>
          <a:lstStyle/>
          <a:p>
            <a:pPr algn="ctr"/>
            <a:r>
              <a:rPr lang="ru-RU" sz="2400" b="0" dirty="0"/>
              <a:t>Публикационная активность</a:t>
            </a:r>
          </a:p>
        </p:txBody>
      </p:sp>
      <p:sp>
        <p:nvSpPr>
          <p:cNvPr id="8" name="Объект 1">
            <a:extLst>
              <a:ext uri="{FF2B5EF4-FFF2-40B4-BE49-F238E27FC236}">
                <a16:creationId xmlns:a16="http://schemas.microsoft.com/office/drawing/2014/main" id="{1E74E768-5FA9-DD4C-ACCF-406F11FBAD1E}"/>
              </a:ext>
            </a:extLst>
          </p:cNvPr>
          <p:cNvSpPr>
            <a:spLocks noGrp="1"/>
          </p:cNvSpPr>
          <p:nvPr>
            <p:ph idx="1"/>
          </p:nvPr>
        </p:nvSpPr>
        <p:spPr>
          <a:xfrm>
            <a:off x="244567" y="1200150"/>
            <a:ext cx="11699783" cy="5288518"/>
          </a:xfrm>
        </p:spPr>
        <p:txBody>
          <a:bodyPr>
            <a:noAutofit/>
          </a:bodyPr>
          <a:lstStyle/>
          <a:p>
            <a:pPr lvl="0"/>
            <a:r>
              <a:rPr lang="ru-RU" sz="1800" b="1" dirty="0">
                <a:solidFill>
                  <a:schemeClr val="tx1"/>
                </a:solidFill>
                <a:latin typeface="Times New Roman" panose="02020603050405020304" pitchFamily="18" charset="0"/>
                <a:cs typeface="Times New Roman" panose="02020603050405020304" pitchFamily="18" charset="0"/>
              </a:rPr>
              <a:t>Автор более 150 публикаций по юридической и экономической тематике</a:t>
            </a:r>
            <a:r>
              <a:rPr lang="ru-RU" sz="1800" dirty="0">
                <a:solidFill>
                  <a:schemeClr val="tx1"/>
                </a:solidFill>
                <a:latin typeface="Times New Roman" panose="02020603050405020304" pitchFamily="18" charset="0"/>
                <a:cs typeface="Times New Roman" panose="02020603050405020304" pitchFamily="18" charset="0"/>
              </a:rPr>
              <a:t> в различных журналах, в том числе и одобренных ВАК: «Юрисконсульт», «Гражданин и право», «Бизнес в законе», «Пробелы в российском законодательстве», «Право и экономика», «Вестник арбитражной практики», «Услуги и цены», «Юридические науки», «Город Аэропорт», «Недвижимость и цены», «Право: теория и практика, «Налоги и налогообложение» и др. </a:t>
            </a:r>
            <a:r>
              <a:rPr lang="ru-RU" sz="1800" u="sng" dirty="0">
                <a:solidFill>
                  <a:schemeClr val="tx1"/>
                </a:solidFill>
                <a:latin typeface="Times New Roman" panose="02020603050405020304" pitchFamily="18" charset="0"/>
                <a:cs typeface="Times New Roman" panose="02020603050405020304" pitchFamily="18" charset="0"/>
              </a:rPr>
              <a:t>Также имеются публикации в журналах, индексируемых в базах «</a:t>
            </a:r>
            <a:r>
              <a:rPr lang="en-US" sz="1800" u="sng" dirty="0">
                <a:solidFill>
                  <a:schemeClr val="tx1"/>
                </a:solidFill>
                <a:latin typeface="Times New Roman" panose="02020603050405020304" pitchFamily="18" charset="0"/>
                <a:cs typeface="Times New Roman" panose="02020603050405020304" pitchFamily="18" charset="0"/>
              </a:rPr>
              <a:t>Scopus</a:t>
            </a:r>
            <a:r>
              <a:rPr lang="ru-RU" sz="1800" u="sng" dirty="0">
                <a:solidFill>
                  <a:schemeClr val="tx1"/>
                </a:solidFill>
                <a:latin typeface="Times New Roman" panose="02020603050405020304" pitchFamily="18" charset="0"/>
                <a:cs typeface="Times New Roman" panose="02020603050405020304" pitchFamily="18" charset="0"/>
              </a:rPr>
              <a:t>» и «</a:t>
            </a:r>
            <a:r>
              <a:rPr lang="en-US" sz="1800" u="sng" dirty="0">
                <a:solidFill>
                  <a:schemeClr val="tx1"/>
                </a:solidFill>
                <a:latin typeface="Times New Roman" panose="02020603050405020304" pitchFamily="18" charset="0"/>
                <a:cs typeface="Times New Roman" panose="02020603050405020304" pitchFamily="18" charset="0"/>
              </a:rPr>
              <a:t>Web of science</a:t>
            </a:r>
            <a:r>
              <a:rPr lang="ru-RU" sz="1800" u="sng" dirty="0">
                <a:solidFill>
                  <a:schemeClr val="tx1"/>
                </a:solidFill>
                <a:latin typeface="Times New Roman" panose="02020603050405020304" pitchFamily="18" charset="0"/>
                <a:cs typeface="Times New Roman" panose="02020603050405020304" pitchFamily="18" charset="0"/>
              </a:rPr>
              <a:t>».</a:t>
            </a:r>
            <a:endParaRPr lang="ru-RU" sz="1800" dirty="0">
              <a:solidFill>
                <a:schemeClr val="tx1"/>
              </a:solidFill>
              <a:latin typeface="Times New Roman" panose="02020603050405020304" pitchFamily="18" charset="0"/>
              <a:cs typeface="Times New Roman" panose="02020603050405020304" pitchFamily="18" charset="0"/>
            </a:endParaRPr>
          </a:p>
          <a:p>
            <a:pPr lvl="0"/>
            <a:r>
              <a:rPr lang="ru-RU" sz="1800" dirty="0">
                <a:solidFill>
                  <a:schemeClr val="tx1"/>
                </a:solidFill>
                <a:latin typeface="Times New Roman" panose="02020603050405020304" pitchFamily="18" charset="0"/>
                <a:cs typeface="Times New Roman" panose="02020603050405020304" pitchFamily="18" charset="0"/>
              </a:rPr>
              <a:t>Автор учебно-методических комплексов: «Правовые основы проведения процедур банкротства», «Внедоговорные обязательства», «Оценка недвижимости», «Антикризисное управление», «Актуальные проблемы гражданского законодательства», «Правовое регулирование нотариата» и др. Многие учебные комплексы были подготовлены на кафедре Гражданского права МГУТУ им. Разумовского при работе по совместительству.</a:t>
            </a:r>
          </a:p>
          <a:p>
            <a:pPr lvl="0"/>
            <a:r>
              <a:rPr lang="ru-RU" sz="1800" dirty="0">
                <a:solidFill>
                  <a:schemeClr val="tx1"/>
                </a:solidFill>
                <a:latin typeface="Times New Roman" panose="02020603050405020304" pitchFamily="18" charset="0"/>
                <a:cs typeface="Times New Roman" panose="02020603050405020304" pitchFamily="18" charset="0"/>
              </a:rPr>
              <a:t>Автор комментария к главе 28 Налогового кодекса РФ («Комментарий к налоговому кодексу Российской Федерации»: М.,  издательство ЮРАЙТ, 2007г.)</a:t>
            </a:r>
          </a:p>
          <a:p>
            <a:pPr lvl="0"/>
            <a:r>
              <a:rPr lang="ru-RU" sz="1800" dirty="0">
                <a:solidFill>
                  <a:schemeClr val="tx1"/>
                </a:solidFill>
                <a:latin typeface="Times New Roman" panose="02020603050405020304" pitchFamily="18" charset="0"/>
                <a:cs typeface="Times New Roman" panose="02020603050405020304" pitchFamily="18" charset="0"/>
              </a:rPr>
              <a:t>Соавтор учебников и монографий: «Предпринимательское право. Правовое регулирование отдельных видов предпринимательской деятельности», «Инвестиционное право», «Финансовое право», «Предпринимательское право. Правовое  регулирование отраслей финансового сектора», «Правовое регулирование отдельных видов предпринимательской деятельности», «Влияние глобализации на формирование российского финансового рынка» и т.</a:t>
            </a:r>
            <a:r>
              <a:rPr lang="ru-RU" sz="1800" b="1" dirty="0">
                <a:solidFill>
                  <a:schemeClr val="tx1"/>
                </a:solidFill>
                <a:latin typeface="Times New Roman" panose="02020603050405020304" pitchFamily="18" charset="0"/>
                <a:cs typeface="Times New Roman" panose="02020603050405020304" pitchFamily="18" charset="0"/>
              </a:rPr>
              <a:t>д. Данные публикации имеют многочисленные награды в области образования.</a:t>
            </a:r>
          </a:p>
          <a:p>
            <a:pPr lvl="0"/>
            <a:r>
              <a:rPr lang="ru-RU" sz="1800" b="1" dirty="0">
                <a:solidFill>
                  <a:schemeClr val="tx1"/>
                </a:solidFill>
              </a:rPr>
              <a:t>Индекс </a:t>
            </a:r>
            <a:r>
              <a:rPr lang="ru-RU" sz="1800" b="1" dirty="0" err="1">
                <a:solidFill>
                  <a:schemeClr val="tx1"/>
                </a:solidFill>
              </a:rPr>
              <a:t>Хирша</a:t>
            </a:r>
            <a:r>
              <a:rPr lang="ru-RU" sz="1800" b="1" dirty="0">
                <a:solidFill>
                  <a:schemeClr val="tx1"/>
                </a:solidFill>
              </a:rPr>
              <a:t> -</a:t>
            </a:r>
            <a:r>
              <a:rPr lang="en-US" sz="1800" b="1" dirty="0">
                <a:solidFill>
                  <a:schemeClr val="tx1"/>
                </a:solidFill>
              </a:rPr>
              <a:t>9</a:t>
            </a:r>
            <a:endParaRPr lang="ru-RU" sz="1800" b="1" dirty="0">
              <a:solidFill>
                <a:schemeClr val="tx1"/>
              </a:solidFill>
            </a:endParaRPr>
          </a:p>
          <a:p>
            <a:pPr lvl="0"/>
            <a:endParaRPr lang="ru-RU"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2824430"/>
      </p:ext>
    </p:extLst>
  </p:cSld>
  <p:clrMapOvr>
    <a:masterClrMapping/>
  </p:clrMapOvr>
</p:sld>
</file>

<file path=ppt/theme/theme1.xml><?xml version="1.0" encoding="utf-8"?>
<a:theme xmlns:a="http://schemas.openxmlformats.org/drawingml/2006/main" name="Тема Office">
  <a:themeElements>
    <a:clrScheme name="Финансовый Университет">
      <a:dk1>
        <a:sysClr val="windowText" lastClr="000000"/>
      </a:dk1>
      <a:lt1>
        <a:sysClr val="window" lastClr="FFFFFF"/>
      </a:lt1>
      <a:dk2>
        <a:srgbClr val="373545"/>
      </a:dk2>
      <a:lt2>
        <a:srgbClr val="A5A5A5"/>
      </a:lt2>
      <a:accent1>
        <a:srgbClr val="256569"/>
      </a:accent1>
      <a:accent2>
        <a:srgbClr val="AFAFAF"/>
      </a:accent2>
      <a:accent3>
        <a:srgbClr val="5BBFC5"/>
      </a:accent3>
      <a:accent4>
        <a:srgbClr val="7B7B7B"/>
      </a:accent4>
      <a:accent5>
        <a:srgbClr val="84ACB6"/>
      </a:accent5>
      <a:accent6>
        <a:srgbClr val="2683C6"/>
      </a:accent6>
      <a:hlink>
        <a:srgbClr val="6B9F25"/>
      </a:hlink>
      <a:folHlink>
        <a:srgbClr val="9F6715"/>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Шаблон Финансовый Университет" id="{B61C6C59-7E8E-44EC-9D0A-175FD0FD7AA0}" vid="{4B9A828B-7C95-4D9C-8B7B-426AD85F479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Документ" ma:contentTypeID="0x0101002F6EB6BED3958C4F9B9DFF43A63C53CF" ma:contentTypeVersion="1" ma:contentTypeDescription="Создание документа." ma:contentTypeScope="" ma:versionID="d9ac2a2e6a22ce91ea6527a7e96fe38d">
  <xsd:schema xmlns:xsd="http://www.w3.org/2001/XMLSchema" xmlns:xs="http://www.w3.org/2001/XMLSchema" xmlns:p="http://schemas.microsoft.com/office/2006/metadata/properties" xmlns:ns2="b545a042-29c2-4f0a-932d-d96c064ae9ed" targetNamespace="http://schemas.microsoft.com/office/2006/metadata/properties" ma:root="true" ma:fieldsID="0329678ff4acef0a306ae52ae5bf9457" ns2:_="">
    <xsd:import namespace="b545a042-29c2-4f0a-932d-d96c064ae9ed"/>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45a042-29c2-4f0a-932d-d96c064ae9ed"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5FF9099-61C5-4C5A-985F-778023350655}"/>
</file>

<file path=customXml/itemProps2.xml><?xml version="1.0" encoding="utf-8"?>
<ds:datastoreItem xmlns:ds="http://schemas.openxmlformats.org/officeDocument/2006/customXml" ds:itemID="{D9DBDBAA-5923-43BC-890A-36F402FF4076}"/>
</file>

<file path=customXml/itemProps3.xml><?xml version="1.0" encoding="utf-8"?>
<ds:datastoreItem xmlns:ds="http://schemas.openxmlformats.org/officeDocument/2006/customXml" ds:itemID="{9F72CDC2-F5F0-4EE8-B5CB-352A5C9B4B55}"/>
</file>

<file path=docProps/app.xml><?xml version="1.0" encoding="utf-8"?>
<Properties xmlns="http://schemas.openxmlformats.org/officeDocument/2006/extended-properties" xmlns:vt="http://schemas.openxmlformats.org/officeDocument/2006/docPropsVTypes">
  <Template>Shablon_Finuniver (2)</Template>
  <TotalTime>240</TotalTime>
  <Words>695</Words>
  <Application>Microsoft Macintosh PowerPoint</Application>
  <PresentationFormat>Широкоэкранный</PresentationFormat>
  <Paragraphs>41</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Book Antiqua</vt:lpstr>
      <vt:lpstr>Calibri</vt:lpstr>
      <vt:lpstr>Times New Roman</vt:lpstr>
      <vt:lpstr>Wingdings</vt:lpstr>
      <vt:lpstr>Тема Office</vt:lpstr>
      <vt:lpstr>Презентация PowerPoint</vt:lpstr>
      <vt:lpstr>Сфера научных интересов </vt:lpstr>
      <vt:lpstr>Членство в профессиональных объединениях</vt:lpstr>
      <vt:lpstr>Презентация PowerPoint</vt:lpstr>
      <vt:lpstr>Награды и поощрения</vt:lpstr>
      <vt:lpstr>Публикационная активность</vt:lpstr>
    </vt:vector>
  </TitlesOfParts>
  <Company>Финансовый университет при правительстве РФ</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Якунин Альберт Сергеевич</dc:creator>
  <cp:lastModifiedBy>Alla Samigulina</cp:lastModifiedBy>
  <cp:revision>158</cp:revision>
  <dcterms:created xsi:type="dcterms:W3CDTF">2020-11-02T10:19:08Z</dcterms:created>
  <dcterms:modified xsi:type="dcterms:W3CDTF">2023-07-12T12:42:23Z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0x0101002F6EB6BED3958C4F9B9DFF43A63C53CF</vt:lpwstr>
  </property>
</Properties>
</file>