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8" y="-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09" y="2153083"/>
            <a:ext cx="5708074" cy="2852737"/>
          </a:xfrm>
        </p:spPr>
        <p:txBody>
          <a:bodyPr anchor="t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Свиридова Екатерина Александровна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к.ю.н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., доцент,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доцент ДПРЭД  Юридического факультета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член Экспертного совета по качеству дополнительного образования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руководитель научно – студенческого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клуба «Цивилист»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Стаж научно-педагогический деятельности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/>
              <a:t>Автор более 100 научных работ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Сфера научных интересов: интеллектуальные права и их защита.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/>
          </a:p>
        </p:txBody>
      </p:sp>
      <p:pic>
        <p:nvPicPr>
          <p:cNvPr id="3" name="Содержимое 4" descr="фото Свиридо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7645" y="2144867"/>
            <a:ext cx="2520280" cy="32978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08878" y="1006908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программах повышения квалификации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72200" y="1163926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научно-исследовательских проектах в рамках сферы научных интересов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162963" y="1932421"/>
            <a:ext cx="5183188" cy="36845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обеспечение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законных прав и интересов граждан Российской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 при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использовании информационных и цифровых технологий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киберпространстве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предложений по созданию условий для развития устойчивой и безопасной информационно-телекоммуникационной инфраструктуры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единой системы оценки и управления результатами интеллектуальной деятельности (РИД) для нужд МЧС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и правовая поддержка развития инновационных и высокотехнологичных субъектов МСП путем обеспечения доступности кредитных ресурсов под залог объектов интеллектуальной собственности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единой системы оценки и управления результатами интеллектуальной деятельности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 правового регулирования искусственного интеллекта, роботов и объектов робототехники в Российской Федерации 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оценки и коммерциализации результатов научных исследований в российских научных организациях и организациях высшего образования 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Разработка и внедрение системы оценки и коммерциализации результатов научных исследований в российских научных организациях и организациях высшего образования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Инновации в создании и деятельности малых предприятий при образовательном учреждении: совершенствование законодательства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Совершенствование законодательства об интеллектуальной собственности в области цифровых технологий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None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Подготовка научных публикаций в </a:t>
            </a:r>
            <a:r>
              <a:rPr lang="ru-RU" smtClean="0"/>
              <a:t>зарубежные издания</a:t>
            </a:r>
          </a:p>
          <a:p>
            <a:r>
              <a:rPr lang="ru-RU" smtClean="0"/>
              <a:t>Современные </a:t>
            </a:r>
            <a:r>
              <a:rPr lang="ru-RU" dirty="0" smtClean="0"/>
              <a:t>методики подготовки юристов для финансово - экономической сферы</a:t>
            </a:r>
          </a:p>
          <a:p>
            <a:r>
              <a:rPr lang="ru-RU" dirty="0" smtClean="0"/>
              <a:t>Роль научного руководителя в подготовке кадров высшей научной квалификации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проектного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Корпоративный юрист: управленческие правомочия и контроль в корпорациях. Имущественная основа деятельности корпораций.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_Finuniver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9D4108-96F9-4693-9BC8-921CD30BFB79}"/>
</file>

<file path=customXml/itemProps2.xml><?xml version="1.0" encoding="utf-8"?>
<ds:datastoreItem xmlns:ds="http://schemas.openxmlformats.org/officeDocument/2006/customXml" ds:itemID="{9864F110-EDF7-4200-8A5F-0F2C8A36215E}"/>
</file>

<file path=customXml/itemProps3.xml><?xml version="1.0" encoding="utf-8"?>
<ds:datastoreItem xmlns:ds="http://schemas.openxmlformats.org/officeDocument/2006/customXml" ds:itemID="{D947B607-A136-44E0-80A1-35FC770A6FAE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24</TotalTime>
  <Words>164</Words>
  <Application>Microsoft Office PowerPoint</Application>
  <PresentationFormat>Произвольный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Shablon_Finuniver</vt:lpstr>
      <vt:lpstr>Свиридова Екатерина Александровна к.ю.н., доцент,  доцент ДПРЭД  Юридического факультета член Экспертного совета по качеству дополнительного образования руководитель научно – студенческого  клуба «Цивилист» Стаж научно-педагогический деятельности 19 лет.  Автор более 100 научных работ  Сфера научных интересов: интеллектуальные права и их защита.  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Свиридова Екатерина Александровна к.ю.н., доцент,  доцент ДПРЭД  Юридического факультета член Экспертного совета по качеству дополнительного образования руководитель научно – студенческого  клуба «Цивилист» Стаж научно-педагогический деятельности 18 лет.  Автор более 100 научных работ  Сфера научных интересов: интеллектуальные права и их защита.   </dc:title>
  <dc:creator>sviridova ekaterina</dc:creator>
  <cp:lastModifiedBy>ekaterina</cp:lastModifiedBy>
  <cp:revision>2</cp:revision>
  <dcterms:created xsi:type="dcterms:W3CDTF">2022-08-27T09:31:20Z</dcterms:created>
  <dcterms:modified xsi:type="dcterms:W3CDTF">2023-08-29T16:01:16Z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