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977" y="3014282"/>
            <a:ext cx="11777472" cy="2852737"/>
          </a:xfrm>
        </p:spPr>
        <p:txBody>
          <a:bodyPr/>
          <a:lstStyle/>
          <a:p>
            <a:r>
              <a:rPr lang="ru-RU" sz="5400" dirty="0" smtClean="0"/>
              <a:t>Быканов Денис Дмитриевич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0" dirty="0" smtClean="0"/>
              <a:t>кандидат юридических наук, </a:t>
            </a:r>
            <a:br>
              <a:rPr lang="ru-RU" sz="4000" b="0" dirty="0" smtClean="0"/>
            </a:br>
            <a:r>
              <a:rPr lang="ru-RU" sz="4000" b="0" dirty="0" smtClean="0"/>
              <a:t>доцент Финуниверситета, </a:t>
            </a:r>
            <a:br>
              <a:rPr lang="ru-RU" sz="4000" b="0" dirty="0" smtClean="0"/>
            </a:br>
            <a:r>
              <a:rPr lang="ru-RU" sz="4000" b="0" dirty="0" smtClean="0"/>
              <a:t>адвокат </a:t>
            </a:r>
            <a:r>
              <a:rPr lang="en-US" sz="4000" b="0" dirty="0" smtClean="0"/>
              <a:t>MGP Lawyers</a:t>
            </a:r>
            <a:endParaRPr lang="ru-RU" b="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5039" y="266546"/>
            <a:ext cx="3249090" cy="314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72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Опыт и квалификация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Образование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Специалист юриспруденции (</a:t>
            </a:r>
            <a:r>
              <a:rPr lang="ru-RU" b="1" dirty="0" smtClean="0"/>
              <a:t>МГЮА</a:t>
            </a:r>
            <a:r>
              <a:rPr lang="ru-RU" dirty="0" smtClean="0"/>
              <a:t>, диплом с отличием)</a:t>
            </a:r>
          </a:p>
          <a:p>
            <a:pPr algn="just"/>
            <a:r>
              <a:rPr lang="ru-RU" dirty="0" smtClean="0"/>
              <a:t>Магистр юриспруденции (</a:t>
            </a:r>
            <a:r>
              <a:rPr lang="ru-RU" b="1" dirty="0" smtClean="0"/>
              <a:t>РШЧП</a:t>
            </a:r>
            <a:r>
              <a:rPr lang="ru-RU" dirty="0" smtClean="0"/>
              <a:t>, диплом с отличием)</a:t>
            </a:r>
          </a:p>
          <a:p>
            <a:pPr algn="just"/>
            <a:r>
              <a:rPr lang="ru-RU" dirty="0" smtClean="0"/>
              <a:t>Преподаватель юриспруденции (</a:t>
            </a:r>
            <a:r>
              <a:rPr lang="ru-RU" b="1" dirty="0" smtClean="0"/>
              <a:t>ИЗиСП</a:t>
            </a:r>
            <a:r>
              <a:rPr lang="ru-RU" dirty="0" smtClean="0"/>
              <a:t>, аспирантура)</a:t>
            </a:r>
          </a:p>
          <a:p>
            <a:pPr algn="just"/>
            <a:r>
              <a:rPr lang="ru-RU" dirty="0" smtClean="0"/>
              <a:t>Доп. образование: история междунар. отношений и перевод по спец. с англ. яз. (ТНУ им. В.И. Вернадского, </a:t>
            </a:r>
            <a:r>
              <a:rPr lang="en-US" dirty="0" smtClean="0"/>
              <a:t>Central European University</a:t>
            </a:r>
            <a:r>
              <a:rPr lang="ru-RU" dirty="0" smtClean="0"/>
              <a:t>)</a:t>
            </a:r>
            <a:endParaRPr lang="en-US" dirty="0" smtClean="0"/>
          </a:p>
          <a:p>
            <a:pPr algn="just"/>
            <a:r>
              <a:rPr lang="ru-RU" dirty="0" smtClean="0"/>
              <a:t>Науч. стажировка: </a:t>
            </a:r>
            <a:r>
              <a:rPr lang="de-DE" dirty="0" smtClean="0"/>
              <a:t>Max-Planck-Institut </a:t>
            </a:r>
            <a:r>
              <a:rPr lang="de-DE" dirty="0"/>
              <a:t>für ausländisches und internationales Privatrecht </a:t>
            </a:r>
            <a:r>
              <a:rPr lang="de-DE" dirty="0" smtClean="0"/>
              <a:t>(</a:t>
            </a:r>
            <a:r>
              <a:rPr lang="ru-RU" dirty="0" smtClean="0"/>
              <a:t>г. Гамбург, ФРГ</a:t>
            </a:r>
            <a:r>
              <a:rPr lang="de-DE" dirty="0" smtClean="0"/>
              <a:t>)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Образование и опыт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Стаж практической работы: </a:t>
            </a:r>
            <a:r>
              <a:rPr lang="ru-RU" b="1" dirty="0" smtClean="0"/>
              <a:t>20 лет </a:t>
            </a:r>
            <a:r>
              <a:rPr lang="ru-RU" dirty="0" smtClean="0"/>
              <a:t>(банкротство, гражданский процесс и междунар. арбитраж, сделки с недвижимостью, корпоративное право)</a:t>
            </a:r>
          </a:p>
          <a:p>
            <a:pPr algn="just"/>
            <a:r>
              <a:rPr lang="ru-RU" dirty="0" smtClean="0"/>
              <a:t>Пед. стаж: </a:t>
            </a:r>
            <a:r>
              <a:rPr lang="ru-RU" b="1" dirty="0" smtClean="0"/>
              <a:t>1 год </a:t>
            </a:r>
            <a:r>
              <a:rPr lang="ru-RU" dirty="0" smtClean="0"/>
              <a:t>в должности доцента </a:t>
            </a:r>
            <a:r>
              <a:rPr lang="ru-RU" dirty="0" smtClean="0"/>
              <a:t>Финуниверситета </a:t>
            </a:r>
            <a:r>
              <a:rPr lang="ru-RU" dirty="0" smtClean="0"/>
              <a:t>(предпр. право, судебная практика междунар. судов и арбитражей, междунар. торговое право)</a:t>
            </a:r>
            <a:endParaRPr lang="en-US" dirty="0" smtClean="0"/>
          </a:p>
          <a:p>
            <a:pPr algn="just"/>
            <a:r>
              <a:rPr lang="ru-RU" dirty="0" smtClean="0"/>
              <a:t>Публикации: </a:t>
            </a:r>
            <a:r>
              <a:rPr lang="ru-RU" b="1" dirty="0" smtClean="0"/>
              <a:t>13 статей </a:t>
            </a:r>
            <a:r>
              <a:rPr lang="ru-RU" dirty="0" smtClean="0"/>
              <a:t>в периодических журналах и сборниках</a:t>
            </a:r>
            <a:endParaRPr lang="en-US" dirty="0" smtClean="0"/>
          </a:p>
          <a:p>
            <a:pPr algn="just"/>
            <a:r>
              <a:rPr lang="ru-RU" dirty="0" smtClean="0"/>
              <a:t>Повышение квалификации: Фед. палата адвокатов РФ, Финуниверситет, М-Логос</a:t>
            </a:r>
          </a:p>
          <a:p>
            <a:pPr algn="just"/>
            <a:r>
              <a:rPr lang="ru-RU" dirty="0" smtClean="0"/>
              <a:t>Ин. языки: </a:t>
            </a:r>
            <a:r>
              <a:rPr lang="ru-RU" dirty="0" smtClean="0"/>
              <a:t>английский </a:t>
            </a:r>
            <a:r>
              <a:rPr lang="en-US" dirty="0" smtClean="0"/>
              <a:t>(</a:t>
            </a:r>
            <a:r>
              <a:rPr lang="ru-RU" dirty="0" smtClean="0"/>
              <a:t>С1</a:t>
            </a:r>
            <a:r>
              <a:rPr lang="en-US" dirty="0" smtClean="0"/>
              <a:t>)</a:t>
            </a:r>
            <a:r>
              <a:rPr lang="ru-RU" dirty="0" smtClean="0"/>
              <a:t>, немецкий (</a:t>
            </a:r>
            <a:r>
              <a:rPr lang="en-US" dirty="0" smtClean="0"/>
              <a:t>B2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76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AA50CD-3958-4BA5-A986-DB9202FEE6A7}"/>
</file>

<file path=customXml/itemProps2.xml><?xml version="1.0" encoding="utf-8"?>
<ds:datastoreItem xmlns:ds="http://schemas.openxmlformats.org/officeDocument/2006/customXml" ds:itemID="{AD70FBBB-C2FB-4ABD-9B8F-34612C0775A9}"/>
</file>

<file path=customXml/itemProps3.xml><?xml version="1.0" encoding="utf-8"?>
<ds:datastoreItem xmlns:ds="http://schemas.openxmlformats.org/officeDocument/2006/customXml" ds:itemID="{E6AC6C50-C4BB-466E-8EA6-DE6161F2E317}"/>
</file>

<file path=docProps/app.xml><?xml version="1.0" encoding="utf-8"?>
<Properties xmlns="http://schemas.openxmlformats.org/officeDocument/2006/extended-properties" xmlns:vt="http://schemas.openxmlformats.org/officeDocument/2006/docPropsVTypes">
  <Template>Shablon_Finuniver (1) (1)</Template>
  <TotalTime>43</TotalTime>
  <Words>180</Words>
  <Application>Microsoft Office PowerPoint</Application>
  <PresentationFormat>Широкоэкранный</PresentationFormat>
  <Paragraphs>14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Book Antiqua</vt:lpstr>
      <vt:lpstr>Calibri</vt:lpstr>
      <vt:lpstr>Wingdings</vt:lpstr>
      <vt:lpstr>Тема Office</vt:lpstr>
      <vt:lpstr>Быканов Денис Дмитриевич кандидат юридических наук,  доцент Финуниверситета,  адвокат MGP Lawyers</vt:lpstr>
      <vt:lpstr>Образование и опыт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Быканов Денис Дмитриевич</dc:creator>
  <cp:lastModifiedBy>Быканов Денис Дмитриевич</cp:lastModifiedBy>
  <cp:revision>13</cp:revision>
  <dcterms:created xsi:type="dcterms:W3CDTF">2023-07-18T14:16:27Z</dcterms:created>
  <dcterms:modified xsi:type="dcterms:W3CDTF">2023-08-21T09:29:00Z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