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9" r:id="rId6"/>
    <p:sldId id="262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A3D"/>
    <a:srgbClr val="225D60"/>
    <a:srgbClr val="2A7478"/>
    <a:srgbClr val="256569"/>
    <a:srgbClr val="595959"/>
    <a:srgbClr val="595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84" y="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gradFill flip="none" rotWithShape="1">
          <a:gsLst>
            <a:gs pos="1000">
              <a:srgbClr val="0F3A3D"/>
            </a:gs>
            <a:gs pos="50000">
              <a:srgbClr val="256569"/>
            </a:gs>
            <a:gs pos="98000">
              <a:srgbClr val="2A747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:\Работа\100 лет\100лет копияv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35" y="699311"/>
            <a:ext cx="3810309" cy="1409000"/>
          </a:xfrm>
          <a:prstGeom prst="rect">
            <a:avLst/>
          </a:prstGeom>
          <a:noFill/>
          <a:effectLst>
            <a:outerShdw blurRad="304800" dist="38100" dir="600000" sx="94000" sy="94000" algn="ctr" rotWithShape="0">
              <a:schemeClr val="tx1">
                <a:alpha val="7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595" y="0"/>
            <a:ext cx="6539405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1850" y="2334219"/>
            <a:ext cx="10515600" cy="2636032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64675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12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56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246903"/>
            <a:ext cx="7734300" cy="493005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12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502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331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gradFill flip="none" rotWithShape="1">
          <a:gsLst>
            <a:gs pos="1000">
              <a:schemeClr val="bg1">
                <a:lumMod val="95000"/>
              </a:schemeClr>
            </a:gs>
            <a:gs pos="26000">
              <a:schemeClr val="bg1">
                <a:lumMod val="65000"/>
              </a:schemeClr>
            </a:gs>
            <a:gs pos="9000">
              <a:schemeClr val="bg1">
                <a:lumMod val="85000"/>
              </a:schemeClr>
            </a:gs>
            <a:gs pos="94000">
              <a:srgbClr val="25656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Работа\100 лет\100лет копияv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947" y="339306"/>
            <a:ext cx="2249173" cy="83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851" y="572013"/>
            <a:ext cx="10515600" cy="404133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03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13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788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15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3671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10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088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ятиугольник 6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10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05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ятиугольник 13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9" y="642938"/>
            <a:ext cx="5729286" cy="344486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671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ятиугольник 9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654" y="509428"/>
            <a:ext cx="8514860" cy="501651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61417" y="1246902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2413" y="244713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396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bg1">
                <a:lumMod val="95000"/>
              </a:schemeClr>
            </a:gs>
            <a:gs pos="86000">
              <a:schemeClr val="bg1">
                <a:lumMod val="85000"/>
              </a:schemeClr>
            </a:gs>
            <a:gs pos="29000">
              <a:schemeClr val="bg1">
                <a:lumMod val="95000"/>
              </a:schemeClr>
            </a:gs>
            <a:gs pos="98000">
              <a:srgbClr val="256569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530AB-7E7F-42A0-9819-35D12B816B3C}" type="datetimeFigureOut">
              <a:rPr lang="ru-RU" smtClean="0"/>
              <a:t>21.12.2020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12B7-E224-4081-8122-29E446CEC7A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80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ook Antiqua" panose="020406020503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4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0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jpe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207995" cy="1320537"/>
          </a:xfrm>
        </p:spPr>
        <p:txBody>
          <a:bodyPr/>
          <a:lstStyle/>
          <a:p>
            <a:r>
              <a:rPr lang="ru-RU" sz="2400" dirty="0"/>
              <a:t>Кулешова Инна Алексеевна </a:t>
            </a:r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571500" y="1885950"/>
            <a:ext cx="10515600" cy="4303713"/>
          </a:xfrm>
        </p:spPr>
        <p:txBody>
          <a:bodyPr/>
          <a:lstStyle/>
          <a:p>
            <a:endParaRPr lang="ru-RU" dirty="0"/>
          </a:p>
          <a:p>
            <a:r>
              <a:rPr lang="ru-RU" dirty="0"/>
              <a:t>Старший преподаватель Департамента правового регулирования экономической деятельности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Стаж работы 11 лет, из них научно-педагогический стаж – 9 лет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1653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207995" cy="1320537"/>
          </a:xfrm>
        </p:spPr>
        <p:txBody>
          <a:bodyPr/>
          <a:lstStyle/>
          <a:p>
            <a:r>
              <a:rPr lang="ru-RU" sz="2400" dirty="0"/>
              <a:t>Преподаваемые дисциплины</a:t>
            </a:r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571500" y="1885950"/>
            <a:ext cx="10515600" cy="4303713"/>
          </a:xfrm>
        </p:spPr>
        <p:txBody>
          <a:bodyPr/>
          <a:lstStyle/>
          <a:p>
            <a:r>
              <a:rPr lang="ru-RU" dirty="0"/>
              <a:t>Правовое регулирование экономической деятельности</a:t>
            </a:r>
          </a:p>
          <a:p>
            <a:r>
              <a:rPr lang="ru-RU" dirty="0"/>
              <a:t>Гражданское и административное право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046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207995" cy="1320537"/>
          </a:xfrm>
        </p:spPr>
        <p:txBody>
          <a:bodyPr/>
          <a:lstStyle/>
          <a:p>
            <a:r>
              <a:rPr lang="ru-RU" sz="2400" dirty="0"/>
              <a:t>Научная деятельность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66938B10-1EED-6440-9A1C-27035BB1EED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505" y="1477169"/>
            <a:ext cx="2797545" cy="4203961"/>
          </a:xfr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732C11E-B275-3648-BCD0-9F4CB3D26A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750" y="2923632"/>
            <a:ext cx="2476500" cy="3718468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50673DA-4043-2A41-A321-BEC80EBB8C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6950" y="1477169"/>
            <a:ext cx="2675095" cy="405130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5CE8DB23-B60C-8542-AD81-43C651BC1FC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745" y="1942370"/>
            <a:ext cx="2370295" cy="352967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EDDC0C8-870E-F242-8769-EBAC0DBC9CAD}"/>
              </a:ext>
            </a:extLst>
          </p:cNvPr>
          <p:cNvSpPr txBox="1"/>
          <p:nvPr/>
        </p:nvSpPr>
        <p:spPr>
          <a:xfrm>
            <a:off x="10477500" y="6457434"/>
            <a:ext cx="1088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и другие </a:t>
            </a:r>
          </a:p>
        </p:txBody>
      </p:sp>
    </p:spTree>
    <p:extLst>
      <p:ext uri="{BB962C8B-B14F-4D97-AF65-F5344CB8AC3E}">
        <p14:creationId xmlns:p14="http://schemas.microsoft.com/office/powerpoint/2010/main" val="3682317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207995" cy="1320537"/>
          </a:xfrm>
        </p:spPr>
        <p:txBody>
          <a:bodyPr/>
          <a:lstStyle/>
          <a:p>
            <a:r>
              <a:rPr lang="ru-RU" sz="2400" dirty="0"/>
              <a:t>Повышение квалификации (за последние 3 года)</a:t>
            </a:r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571500" y="1885950"/>
            <a:ext cx="10515600" cy="430371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Современные информационно-коммуникационные технологии в образовательной деятельности (Финансовый Университет при Правительстве РФ) (2019)</a:t>
            </a:r>
          </a:p>
          <a:p>
            <a:r>
              <a:rPr lang="ru-RU" dirty="0"/>
              <a:t>Оказание первой помощи в образовательной организации (Финансовый Университет при Правительстве РФ) (2019)</a:t>
            </a:r>
          </a:p>
          <a:p>
            <a:r>
              <a:rPr lang="ru-RU" dirty="0"/>
              <a:t>Современные методики подготовки юристов для финансово-экономической сферы (Финансовый Университет при Правительстве РФ) (2018)</a:t>
            </a:r>
          </a:p>
          <a:p>
            <a:r>
              <a:rPr lang="ru-RU" dirty="0"/>
              <a:t>Методика и технологии использования системы "</a:t>
            </a:r>
            <a:r>
              <a:rPr lang="en" dirty="0"/>
              <a:t>Bloomberg" </a:t>
            </a:r>
            <a:r>
              <a:rPr lang="ru-RU" dirty="0"/>
              <a:t>в образовательной и научной деятельности (Финансовый университет при Правительстве Российской Федерации) (2017)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823374"/>
      </p:ext>
    </p:extLst>
  </p:cSld>
  <p:clrMapOvr>
    <a:masterClrMapping/>
  </p:clrMapOvr>
</p:sld>
</file>

<file path=ppt/theme/theme1.xml><?xml version="1.0" encoding="utf-8"?>
<a:theme xmlns:a="http://schemas.openxmlformats.org/drawingml/2006/main" name="Шаблон Финансовый Университет">
  <a:themeElements>
    <a:clrScheme name="Финансовый Университет">
      <a:dk1>
        <a:sysClr val="windowText" lastClr="000000"/>
      </a:dk1>
      <a:lt1>
        <a:sysClr val="window" lastClr="FFFFFF"/>
      </a:lt1>
      <a:dk2>
        <a:srgbClr val="373545"/>
      </a:dk2>
      <a:lt2>
        <a:srgbClr val="A5A5A5"/>
      </a:lt2>
      <a:accent1>
        <a:srgbClr val="256569"/>
      </a:accent1>
      <a:accent2>
        <a:srgbClr val="AFAFAF"/>
      </a:accent2>
      <a:accent3>
        <a:srgbClr val="5BBFC5"/>
      </a:accent3>
      <a:accent4>
        <a:srgbClr val="7B7B7B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 Финансовый Университет" id="{B61C6C59-7E8E-44EC-9D0A-175FD0FD7AA0}" vid="{4B9A828B-7C95-4D9C-8B7B-426AD85F479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F6EB6BED3958C4F9B9DFF43A63C53CF" ma:contentTypeVersion="1" ma:contentTypeDescription="Создание документа." ma:contentTypeScope="" ma:versionID="d9ac2a2e6a22ce91ea6527a7e96fe38d">
  <xsd:schema xmlns:xsd="http://www.w3.org/2001/XMLSchema" xmlns:xs="http://www.w3.org/2001/XMLSchema" xmlns:p="http://schemas.microsoft.com/office/2006/metadata/properties" xmlns:ns2="b545a042-29c2-4f0a-932d-d96c064ae9ed" targetNamespace="http://schemas.microsoft.com/office/2006/metadata/properties" ma:root="true" ma:fieldsID="0329678ff4acef0a306ae52ae5bf9457" ns2:_="">
    <xsd:import namespace="b545a042-29c2-4f0a-932d-d96c064ae9e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45a042-29c2-4f0a-932d-d96c064ae9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C1F6AC-38D6-49DE-BE8F-FB6A4E39F1C4}"/>
</file>

<file path=customXml/itemProps2.xml><?xml version="1.0" encoding="utf-8"?>
<ds:datastoreItem xmlns:ds="http://schemas.openxmlformats.org/officeDocument/2006/customXml" ds:itemID="{8EEFD550-E43E-4022-89DD-66DAECC68F5A}"/>
</file>

<file path=customXml/itemProps3.xml><?xml version="1.0" encoding="utf-8"?>
<ds:datastoreItem xmlns:ds="http://schemas.openxmlformats.org/officeDocument/2006/customXml" ds:itemID="{CE83796A-6ADF-4A0F-91AF-43BC3EB61645}"/>
</file>

<file path=docProps/app.xml><?xml version="1.0" encoding="utf-8"?>
<Properties xmlns="http://schemas.openxmlformats.org/officeDocument/2006/extended-properties" xmlns:vt="http://schemas.openxmlformats.org/officeDocument/2006/docPropsVTypes">
  <Template>Шаблон Финансовый Университет</Template>
  <TotalTime>81</TotalTime>
  <Words>117</Words>
  <Application>Microsoft Macintosh PowerPoint</Application>
  <PresentationFormat>Широкоэкранный</PresentationFormat>
  <Paragraphs>15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Book Antiqua</vt:lpstr>
      <vt:lpstr>Calibri</vt:lpstr>
      <vt:lpstr>Wingdings</vt:lpstr>
      <vt:lpstr>Шаблон Финансовый Университет</vt:lpstr>
      <vt:lpstr>Кулешова Инна Алексеевна </vt:lpstr>
      <vt:lpstr>Преподаваемые дисциплины</vt:lpstr>
      <vt:lpstr>Научная деятельность</vt:lpstr>
      <vt:lpstr>Повышение квалификации (за последние 3 года)</vt:lpstr>
    </vt:vector>
  </TitlesOfParts>
  <Company>GUMF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AYVoronina</dc:creator>
  <cp:lastModifiedBy>Microsoft Office User</cp:lastModifiedBy>
  <cp:revision>7</cp:revision>
  <dcterms:created xsi:type="dcterms:W3CDTF">2018-04-06T11:52:35Z</dcterms:created>
  <dcterms:modified xsi:type="dcterms:W3CDTF">2020-12-21T13:31:02Z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0x0101002F6EB6BED3958C4F9B9DFF43A63C53CF</vt:lpwstr>
  </property>
</Properties>
</file>