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4" r:id="rId6"/>
    <p:sldId id="300" r:id="rId7"/>
    <p:sldId id="299" r:id="rId8"/>
    <p:sldId id="296" r:id="rId9"/>
    <p:sldId id="297" r:id="rId10"/>
    <p:sldId id="286" r:id="rId11"/>
    <p:sldId id="298" r:id="rId12"/>
    <p:sldId id="287" r:id="rId13"/>
    <p:sldId id="295" r:id="rId14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220A515-D72D-204F-9F65-D6EA5A0EAD38}">
          <p14:sldIdLst>
            <p14:sldId id="256"/>
            <p14:sldId id="284"/>
            <p14:sldId id="300"/>
            <p14:sldId id="299"/>
            <p14:sldId id="296"/>
            <p14:sldId id="297"/>
            <p14:sldId id="286"/>
            <p14:sldId id="298"/>
            <p14:sldId id="287"/>
            <p14:sldId id="295"/>
          </p14:sldIdLst>
        </p14:section>
        <p14:section name="Раздел без заголовка" id="{0C7DEEC0-B4C9-4390-91C0-79CF85F8304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5B5"/>
    <a:srgbClr val="009999"/>
    <a:srgbClr val="46B8BE"/>
    <a:srgbClr val="2B7579"/>
    <a:srgbClr val="256569"/>
    <a:srgbClr val="006666"/>
    <a:srgbClr val="003399"/>
    <a:srgbClr val="003366"/>
    <a:srgbClr val="24666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D4F259-52D4-4435-BB52-F54DDB3807D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7F215A-8083-44DD-B029-9A749804F7E7}">
      <dgm:prSet phldrT="[Текст]" custT="1"/>
      <dgm:spPr>
        <a:solidFill>
          <a:srgbClr val="2B7579">
            <a:alpha val="50196"/>
          </a:srgb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600" b="0" dirty="0" smtClean="0">
              <a:solidFill>
                <a:schemeClr val="tx1"/>
              </a:solidFill>
              <a:latin typeface="Book Antiqua" panose="02040602050305030304" pitchFamily="18" charset="0"/>
            </a:rPr>
            <a:t>Повышение квалификации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0" dirty="0" smtClean="0">
              <a:solidFill>
                <a:schemeClr val="tx1"/>
              </a:solidFill>
              <a:latin typeface="Book Antiqua" panose="02040602050305030304" pitchFamily="18" charset="0"/>
            </a:rPr>
            <a:t>(за последние 3 </a:t>
          </a:r>
          <a:r>
            <a:rPr lang="ru-RU" sz="1800" b="0" dirty="0" smtClean="0">
              <a:solidFill>
                <a:schemeClr val="tx1"/>
              </a:solidFill>
              <a:latin typeface="Book Antiqua" panose="02040602050305030304" pitchFamily="18" charset="0"/>
            </a:rPr>
            <a:t>года, кроме претендентов на должности ассистента</a:t>
          </a:r>
          <a:r>
            <a:rPr lang="ru-RU" sz="1600" b="0" dirty="0" smtClean="0">
              <a:solidFill>
                <a:schemeClr val="tx1"/>
              </a:solidFill>
              <a:latin typeface="Book Antiqua" panose="02040602050305030304" pitchFamily="18" charset="0"/>
            </a:rPr>
            <a:t>)</a:t>
          </a:r>
          <a:endParaRPr lang="ru-RU" sz="1600" b="0" dirty="0">
            <a:solidFill>
              <a:schemeClr val="tx1"/>
            </a:solidFill>
          </a:endParaRPr>
        </a:p>
      </dgm:t>
    </dgm:pt>
    <dgm:pt modelId="{9D8B7D1B-2998-41D0-8B73-32A6F21ED527}" type="parTrans" cxnId="{F30D38B8-1CF0-493A-A4BF-BE66407EF52C}">
      <dgm:prSet/>
      <dgm:spPr/>
      <dgm:t>
        <a:bodyPr/>
        <a:lstStyle/>
        <a:p>
          <a:endParaRPr lang="ru-RU"/>
        </a:p>
      </dgm:t>
    </dgm:pt>
    <dgm:pt modelId="{E68476A6-A0FF-483E-B697-B6D82AABC9C7}" type="sibTrans" cxnId="{F30D38B8-1CF0-493A-A4BF-BE66407EF52C}">
      <dgm:prSet/>
      <dgm:spPr/>
      <dgm:t>
        <a:bodyPr/>
        <a:lstStyle/>
        <a:p>
          <a:endParaRPr lang="ru-RU"/>
        </a:p>
      </dgm:t>
    </dgm:pt>
    <dgm:pt modelId="{2E85305E-1E8F-42D4-AD1E-47BD0B5BEB5A}">
      <dgm:prSet phldrT="[Текст]" custT="1"/>
      <dgm:spPr>
        <a:solidFill>
          <a:srgbClr val="2B7579">
            <a:alpha val="50196"/>
          </a:srgbClr>
        </a:solidFill>
      </dgm:spPr>
      <dgm:t>
        <a:bodyPr/>
        <a:lstStyle/>
        <a:p>
          <a:r>
            <a:rPr lang="ru-RU" sz="2600" b="0" dirty="0" smtClean="0">
              <a:solidFill>
                <a:schemeClr val="tx1"/>
              </a:solidFill>
              <a:latin typeface="Book Antiqua" panose="02040602050305030304" pitchFamily="18" charset="0"/>
            </a:rPr>
            <a:t>Стаж научно-педагогической работы </a:t>
          </a:r>
          <a:br>
            <a:rPr lang="ru-RU" sz="2600" b="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endParaRPr lang="ru-RU" sz="1600" b="0" dirty="0">
            <a:solidFill>
              <a:schemeClr val="tx1"/>
            </a:solidFill>
          </a:endParaRPr>
        </a:p>
      </dgm:t>
    </dgm:pt>
    <dgm:pt modelId="{F5ADA9CE-AAA5-4EB8-9625-3262D095972B}" type="parTrans" cxnId="{2BA12EF1-39D6-4334-A80D-5F8BEA8BEBFC}">
      <dgm:prSet/>
      <dgm:spPr/>
      <dgm:t>
        <a:bodyPr/>
        <a:lstStyle/>
        <a:p>
          <a:endParaRPr lang="ru-RU"/>
        </a:p>
      </dgm:t>
    </dgm:pt>
    <dgm:pt modelId="{147EBDF2-892A-45ED-B8B8-F22F1383AEFD}" type="sibTrans" cxnId="{2BA12EF1-39D6-4334-A80D-5F8BEA8BEBFC}">
      <dgm:prSet/>
      <dgm:spPr/>
      <dgm:t>
        <a:bodyPr/>
        <a:lstStyle/>
        <a:p>
          <a:endParaRPr lang="ru-RU"/>
        </a:p>
      </dgm:t>
    </dgm:pt>
    <dgm:pt modelId="{1066F175-B80E-42F2-84CB-D487461A2622}">
      <dgm:prSet phldrT="[Текст]" custT="1"/>
      <dgm:spPr>
        <a:solidFill>
          <a:srgbClr val="2B7579">
            <a:alpha val="50196"/>
          </a:srgbClr>
        </a:solidFill>
      </dgm:spPr>
      <dgm:t>
        <a:bodyPr/>
        <a:lstStyle/>
        <a:p>
          <a:r>
            <a:rPr lang="ru-RU" sz="2600" b="0" dirty="0" smtClean="0">
              <a:solidFill>
                <a:schemeClr val="tx1"/>
              </a:solidFill>
              <a:latin typeface="Book Antiqua" panose="02040602050305030304" pitchFamily="18" charset="0"/>
            </a:rPr>
            <a:t>Ученая степень (звание) </a:t>
          </a:r>
          <a:br>
            <a:rPr lang="ru-RU" sz="2600" b="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r>
            <a:rPr lang="ru-RU" sz="1600" b="0" dirty="0" smtClean="0">
              <a:solidFill>
                <a:schemeClr val="tx1"/>
              </a:solidFill>
              <a:latin typeface="Book Antiqua" panose="02040602050305030304" pitchFamily="18" charset="0"/>
            </a:rPr>
            <a:t>(для претендентов на должности профессора и доцента)</a:t>
          </a:r>
          <a:endParaRPr lang="ru-RU" sz="1600" b="0" dirty="0">
            <a:solidFill>
              <a:schemeClr val="tx1"/>
            </a:solidFill>
          </a:endParaRPr>
        </a:p>
      </dgm:t>
    </dgm:pt>
    <dgm:pt modelId="{BDE4F0BD-168E-47CD-B13B-35D9073030EB}" type="parTrans" cxnId="{13D62741-B550-453B-999C-3AE6FE990A7C}">
      <dgm:prSet/>
      <dgm:spPr/>
      <dgm:t>
        <a:bodyPr/>
        <a:lstStyle/>
        <a:p>
          <a:endParaRPr lang="ru-RU"/>
        </a:p>
      </dgm:t>
    </dgm:pt>
    <dgm:pt modelId="{A1CE03A1-1A9E-4EFB-A970-E66F500F3ECC}" type="sibTrans" cxnId="{13D62741-B550-453B-999C-3AE6FE990A7C}">
      <dgm:prSet/>
      <dgm:spPr/>
      <dgm:t>
        <a:bodyPr/>
        <a:lstStyle/>
        <a:p>
          <a:endParaRPr lang="ru-RU"/>
        </a:p>
      </dgm:t>
    </dgm:pt>
    <dgm:pt modelId="{1D976195-1B49-4313-9989-9813A6B35FD0}">
      <dgm:prSet phldrT="[Текст]" custT="1"/>
      <dgm:spPr>
        <a:solidFill>
          <a:srgbClr val="2B7579">
            <a:alpha val="50196"/>
          </a:srgb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2600" b="0" dirty="0" smtClean="0">
              <a:solidFill>
                <a:schemeClr val="tx1"/>
              </a:solidFill>
              <a:latin typeface="Book Antiqua" panose="02040602050305030304" pitchFamily="18" charset="0"/>
            </a:rPr>
            <a:t>Высшее образование </a:t>
          </a:r>
        </a:p>
        <a:p>
          <a:pPr>
            <a:spcAft>
              <a:spcPts val="0"/>
            </a:spcAft>
          </a:pPr>
          <a:r>
            <a:rPr lang="ru-RU" sz="1600" b="0" dirty="0" smtClean="0">
              <a:solidFill>
                <a:schemeClr val="tx1"/>
              </a:solidFill>
              <a:latin typeface="Book Antiqua" panose="02040602050305030304" pitchFamily="18" charset="0"/>
            </a:rPr>
            <a:t>(специалитет, магистратура, аспирантура) </a:t>
          </a:r>
          <a:endParaRPr lang="ru-RU" sz="1600" b="0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6C24A298-D8BD-4E50-AC0E-F09D983E616E}" type="sibTrans" cxnId="{64A019D5-5C50-4CB1-A57B-76B1191A5116}">
      <dgm:prSet/>
      <dgm:spPr/>
      <dgm:t>
        <a:bodyPr/>
        <a:lstStyle/>
        <a:p>
          <a:endParaRPr lang="ru-RU"/>
        </a:p>
      </dgm:t>
    </dgm:pt>
    <dgm:pt modelId="{953A1B23-7B0A-4401-848A-49AE816BCF9C}" type="parTrans" cxnId="{64A019D5-5C50-4CB1-A57B-76B1191A5116}">
      <dgm:prSet/>
      <dgm:spPr/>
      <dgm:t>
        <a:bodyPr/>
        <a:lstStyle/>
        <a:p>
          <a:endParaRPr lang="ru-RU"/>
        </a:p>
      </dgm:t>
    </dgm:pt>
    <dgm:pt modelId="{C41B56D5-EBD7-477E-9050-FE30CC46816C}" type="pres">
      <dgm:prSet presAssocID="{DBD4F259-52D4-4435-BB52-F54DDB3807D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8A6E05-2D2E-4DAD-89DF-FF2F74DAD806}" type="pres">
      <dgm:prSet presAssocID="{DBD4F259-52D4-4435-BB52-F54DDB3807D6}" presName="dummyMaxCanvas" presStyleCnt="0">
        <dgm:presLayoutVars/>
      </dgm:prSet>
      <dgm:spPr/>
    </dgm:pt>
    <dgm:pt modelId="{2CF821CB-6C6B-460D-AC21-ECD55115A04D}" type="pres">
      <dgm:prSet presAssocID="{DBD4F259-52D4-4435-BB52-F54DDB3807D6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C41E3-E236-4E6E-8AA9-5063EC30E4FE}" type="pres">
      <dgm:prSet presAssocID="{DBD4F259-52D4-4435-BB52-F54DDB3807D6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59DCC-41F4-48B9-864C-2E278BB9074B}" type="pres">
      <dgm:prSet presAssocID="{DBD4F259-52D4-4435-BB52-F54DDB3807D6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B5358-0E5C-4CD0-BB0D-FED502811C63}" type="pres">
      <dgm:prSet presAssocID="{DBD4F259-52D4-4435-BB52-F54DDB3807D6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0C8B8-A7C4-471E-B8E3-3B8AC9E6A95C}" type="pres">
      <dgm:prSet presAssocID="{DBD4F259-52D4-4435-BB52-F54DDB3807D6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285DE3-0A36-483B-BB79-036E5BC00638}" type="pres">
      <dgm:prSet presAssocID="{DBD4F259-52D4-4435-BB52-F54DDB3807D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49AA8-20B7-434C-A3B0-51BF424C2DC5}" type="pres">
      <dgm:prSet presAssocID="{DBD4F259-52D4-4435-BB52-F54DDB3807D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6519D8-256E-4787-8312-606B0F83287A}" type="pres">
      <dgm:prSet presAssocID="{DBD4F259-52D4-4435-BB52-F54DDB3807D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6DEB30-F359-464C-8910-9564723464AB}" type="pres">
      <dgm:prSet presAssocID="{DBD4F259-52D4-4435-BB52-F54DDB3807D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065B2-79EE-4ED8-8F0B-A8555E6B8AD2}" type="pres">
      <dgm:prSet presAssocID="{DBD4F259-52D4-4435-BB52-F54DDB3807D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C3F1C-7DF9-462D-8783-48DA540EF1E3}" type="pres">
      <dgm:prSet presAssocID="{DBD4F259-52D4-4435-BB52-F54DDB3807D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C288B9-F32C-4AB7-BC10-B5EC768AFA39}" type="presOf" srcId="{147EBDF2-892A-45ED-B8B8-F22F1383AEFD}" destId="{E5049AA8-20B7-434C-A3B0-51BF424C2DC5}" srcOrd="0" destOrd="0" presId="urn:microsoft.com/office/officeart/2005/8/layout/vProcess5"/>
    <dgm:cxn modelId="{8FDB787B-17E4-4257-85AA-B48C9FA9E69E}" type="presOf" srcId="{A1CE03A1-1A9E-4EFB-A970-E66F500F3ECC}" destId="{B6285DE3-0A36-483B-BB79-036E5BC00638}" srcOrd="0" destOrd="0" presId="urn:microsoft.com/office/officeart/2005/8/layout/vProcess5"/>
    <dgm:cxn modelId="{13D62741-B550-453B-999C-3AE6FE990A7C}" srcId="{DBD4F259-52D4-4435-BB52-F54DDB3807D6}" destId="{1066F175-B80E-42F2-84CB-D487461A2622}" srcOrd="1" destOrd="0" parTransId="{BDE4F0BD-168E-47CD-B13B-35D9073030EB}" sibTransId="{A1CE03A1-1A9E-4EFB-A970-E66F500F3ECC}"/>
    <dgm:cxn modelId="{64A019D5-5C50-4CB1-A57B-76B1191A5116}" srcId="{DBD4F259-52D4-4435-BB52-F54DDB3807D6}" destId="{1D976195-1B49-4313-9989-9813A6B35FD0}" srcOrd="0" destOrd="0" parTransId="{953A1B23-7B0A-4401-848A-49AE816BCF9C}" sibTransId="{6C24A298-D8BD-4E50-AC0E-F09D983E616E}"/>
    <dgm:cxn modelId="{35B4B8F7-6A5C-487E-B7F2-34B053733380}" type="presOf" srcId="{2E85305E-1E8F-42D4-AD1E-47BD0B5BEB5A}" destId="{79559DCC-41F4-48B9-864C-2E278BB9074B}" srcOrd="0" destOrd="0" presId="urn:microsoft.com/office/officeart/2005/8/layout/vProcess5"/>
    <dgm:cxn modelId="{D3CB6A94-9EAA-47FD-9EB2-0A58C4223F8C}" type="presOf" srcId="{1D976195-1B49-4313-9989-9813A6B35FD0}" destId="{2CF821CB-6C6B-460D-AC21-ECD55115A04D}" srcOrd="0" destOrd="0" presId="urn:microsoft.com/office/officeart/2005/8/layout/vProcess5"/>
    <dgm:cxn modelId="{1A087F36-DEAE-432D-B7FD-96CA31ED71C2}" type="presOf" srcId="{2E85305E-1E8F-42D4-AD1E-47BD0B5BEB5A}" destId="{3D4065B2-79EE-4ED8-8F0B-A8555E6B8AD2}" srcOrd="1" destOrd="0" presId="urn:microsoft.com/office/officeart/2005/8/layout/vProcess5"/>
    <dgm:cxn modelId="{DA018A8A-173F-49CA-B71F-790028779415}" type="presOf" srcId="{1066F175-B80E-42F2-84CB-D487461A2622}" destId="{9C5C41E3-E236-4E6E-8AA9-5063EC30E4FE}" srcOrd="0" destOrd="0" presId="urn:microsoft.com/office/officeart/2005/8/layout/vProcess5"/>
    <dgm:cxn modelId="{2BA12EF1-39D6-4334-A80D-5F8BEA8BEBFC}" srcId="{DBD4F259-52D4-4435-BB52-F54DDB3807D6}" destId="{2E85305E-1E8F-42D4-AD1E-47BD0B5BEB5A}" srcOrd="2" destOrd="0" parTransId="{F5ADA9CE-AAA5-4EB8-9625-3262D095972B}" sibTransId="{147EBDF2-892A-45ED-B8B8-F22F1383AEFD}"/>
    <dgm:cxn modelId="{CC65B615-FD79-42E6-A5D2-8D4C157DA8EE}" type="presOf" srcId="{6C24A298-D8BD-4E50-AC0E-F09D983E616E}" destId="{E930C8B8-A7C4-471E-B8E3-3B8AC9E6A95C}" srcOrd="0" destOrd="0" presId="urn:microsoft.com/office/officeart/2005/8/layout/vProcess5"/>
    <dgm:cxn modelId="{3F581502-88C5-4A36-AC23-20CABBF52F2D}" type="presOf" srcId="{1D976195-1B49-4313-9989-9813A6B35FD0}" destId="{E66519D8-256E-4787-8312-606B0F83287A}" srcOrd="1" destOrd="0" presId="urn:microsoft.com/office/officeart/2005/8/layout/vProcess5"/>
    <dgm:cxn modelId="{391B6DFB-E029-4F56-9D76-D0FEF712CF6F}" type="presOf" srcId="{DBD4F259-52D4-4435-BB52-F54DDB3807D6}" destId="{C41B56D5-EBD7-477E-9050-FE30CC46816C}" srcOrd="0" destOrd="0" presId="urn:microsoft.com/office/officeart/2005/8/layout/vProcess5"/>
    <dgm:cxn modelId="{F30D38B8-1CF0-493A-A4BF-BE66407EF52C}" srcId="{DBD4F259-52D4-4435-BB52-F54DDB3807D6}" destId="{C27F215A-8083-44DD-B029-9A749804F7E7}" srcOrd="3" destOrd="0" parTransId="{9D8B7D1B-2998-41D0-8B73-32A6F21ED527}" sibTransId="{E68476A6-A0FF-483E-B697-B6D82AABC9C7}"/>
    <dgm:cxn modelId="{007956EE-5840-4D97-B064-BCBE1E23A2D9}" type="presOf" srcId="{C27F215A-8083-44DD-B029-9A749804F7E7}" destId="{266B5358-0E5C-4CD0-BB0D-FED502811C63}" srcOrd="0" destOrd="0" presId="urn:microsoft.com/office/officeart/2005/8/layout/vProcess5"/>
    <dgm:cxn modelId="{D6B4DB85-74AD-4AFD-876D-6AF27AE8C59F}" type="presOf" srcId="{1066F175-B80E-42F2-84CB-D487461A2622}" destId="{E06DEB30-F359-464C-8910-9564723464AB}" srcOrd="1" destOrd="0" presId="urn:microsoft.com/office/officeart/2005/8/layout/vProcess5"/>
    <dgm:cxn modelId="{6A63596E-F8C1-47A4-8144-8DC42AAE84AB}" type="presOf" srcId="{C27F215A-8083-44DD-B029-9A749804F7E7}" destId="{D1AC3F1C-7DF9-462D-8783-48DA540EF1E3}" srcOrd="1" destOrd="0" presId="urn:microsoft.com/office/officeart/2005/8/layout/vProcess5"/>
    <dgm:cxn modelId="{0963C7E9-BB34-4CD3-86EC-60330ADDA565}" type="presParOf" srcId="{C41B56D5-EBD7-477E-9050-FE30CC46816C}" destId="{948A6E05-2D2E-4DAD-89DF-FF2F74DAD806}" srcOrd="0" destOrd="0" presId="urn:microsoft.com/office/officeart/2005/8/layout/vProcess5"/>
    <dgm:cxn modelId="{29FBE58B-1405-4C36-9389-3D1AFDF3D0A0}" type="presParOf" srcId="{C41B56D5-EBD7-477E-9050-FE30CC46816C}" destId="{2CF821CB-6C6B-460D-AC21-ECD55115A04D}" srcOrd="1" destOrd="0" presId="urn:microsoft.com/office/officeart/2005/8/layout/vProcess5"/>
    <dgm:cxn modelId="{5999CCAF-4BB7-454B-9DA7-ED04A3B4D883}" type="presParOf" srcId="{C41B56D5-EBD7-477E-9050-FE30CC46816C}" destId="{9C5C41E3-E236-4E6E-8AA9-5063EC30E4FE}" srcOrd="2" destOrd="0" presId="urn:microsoft.com/office/officeart/2005/8/layout/vProcess5"/>
    <dgm:cxn modelId="{2D9251E9-5CAA-464A-AA90-81469ECBC781}" type="presParOf" srcId="{C41B56D5-EBD7-477E-9050-FE30CC46816C}" destId="{79559DCC-41F4-48B9-864C-2E278BB9074B}" srcOrd="3" destOrd="0" presId="urn:microsoft.com/office/officeart/2005/8/layout/vProcess5"/>
    <dgm:cxn modelId="{1D9FC5B9-5D14-47D9-BA55-2B864D09B229}" type="presParOf" srcId="{C41B56D5-EBD7-477E-9050-FE30CC46816C}" destId="{266B5358-0E5C-4CD0-BB0D-FED502811C63}" srcOrd="4" destOrd="0" presId="urn:microsoft.com/office/officeart/2005/8/layout/vProcess5"/>
    <dgm:cxn modelId="{09F573A6-5EF8-48FC-B3E7-93A001393F8E}" type="presParOf" srcId="{C41B56D5-EBD7-477E-9050-FE30CC46816C}" destId="{E930C8B8-A7C4-471E-B8E3-3B8AC9E6A95C}" srcOrd="5" destOrd="0" presId="urn:microsoft.com/office/officeart/2005/8/layout/vProcess5"/>
    <dgm:cxn modelId="{94B1D00A-85E2-40E1-B6C6-B41373CE6900}" type="presParOf" srcId="{C41B56D5-EBD7-477E-9050-FE30CC46816C}" destId="{B6285DE3-0A36-483B-BB79-036E5BC00638}" srcOrd="6" destOrd="0" presId="urn:microsoft.com/office/officeart/2005/8/layout/vProcess5"/>
    <dgm:cxn modelId="{62D74A78-23BA-4C3B-93B1-BA3908B5745F}" type="presParOf" srcId="{C41B56D5-EBD7-477E-9050-FE30CC46816C}" destId="{E5049AA8-20B7-434C-A3B0-51BF424C2DC5}" srcOrd="7" destOrd="0" presId="urn:microsoft.com/office/officeart/2005/8/layout/vProcess5"/>
    <dgm:cxn modelId="{E92EA0FB-4235-4043-B501-CB11153B8206}" type="presParOf" srcId="{C41B56D5-EBD7-477E-9050-FE30CC46816C}" destId="{E66519D8-256E-4787-8312-606B0F83287A}" srcOrd="8" destOrd="0" presId="urn:microsoft.com/office/officeart/2005/8/layout/vProcess5"/>
    <dgm:cxn modelId="{F2176211-7320-41BE-9E64-524F9130ECDC}" type="presParOf" srcId="{C41B56D5-EBD7-477E-9050-FE30CC46816C}" destId="{E06DEB30-F359-464C-8910-9564723464AB}" srcOrd="9" destOrd="0" presId="urn:microsoft.com/office/officeart/2005/8/layout/vProcess5"/>
    <dgm:cxn modelId="{AC2032AD-CC71-48AE-9563-0F93FE152FA9}" type="presParOf" srcId="{C41B56D5-EBD7-477E-9050-FE30CC46816C}" destId="{3D4065B2-79EE-4ED8-8F0B-A8555E6B8AD2}" srcOrd="10" destOrd="0" presId="urn:microsoft.com/office/officeart/2005/8/layout/vProcess5"/>
    <dgm:cxn modelId="{F1A26B87-5FFF-4B50-B4C7-AB63835C5B68}" type="presParOf" srcId="{C41B56D5-EBD7-477E-9050-FE30CC46816C}" destId="{D1AC3F1C-7DF9-462D-8783-48DA540EF1E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D4F259-52D4-4435-BB52-F54DDB3807D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7F215A-8083-44DD-B029-9A749804F7E7}">
      <dgm:prSet phldrT="[Текст]"/>
      <dgm:spPr>
        <a:solidFill>
          <a:srgbClr val="2B7579">
            <a:alpha val="50196"/>
          </a:srgbClr>
        </a:solidFill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статей в журналах, индексируемых МБНЦ </a:t>
          </a:r>
          <a:r>
            <a:rPr lang="en-US" b="0" dirty="0" smtClean="0">
              <a:solidFill>
                <a:schemeClr val="tx1"/>
              </a:solidFill>
              <a:latin typeface="Book Antiqua" panose="02040602050305030304" pitchFamily="18" charset="0"/>
            </a:rPr>
            <a:t>Scopus</a:t>
          </a:r>
          <a: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  <a:t>, </a:t>
          </a:r>
          <a:r>
            <a:rPr lang="en-US" b="0" dirty="0" smtClean="0">
              <a:solidFill>
                <a:schemeClr val="tx1"/>
              </a:solidFill>
              <a:latin typeface="Book Antiqua" panose="02040602050305030304" pitchFamily="18" charset="0"/>
            </a:rPr>
            <a:t>Web of Science</a:t>
          </a:r>
          <a: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  <a:t> за последние 5 лет</a:t>
          </a:r>
          <a:endParaRPr lang="ru-RU" b="0" dirty="0">
            <a:solidFill>
              <a:schemeClr val="tx1"/>
            </a:solidFill>
          </a:endParaRPr>
        </a:p>
      </dgm:t>
    </dgm:pt>
    <dgm:pt modelId="{9D8B7D1B-2998-41D0-8B73-32A6F21ED527}" type="parTrans" cxnId="{F30D38B8-1CF0-493A-A4BF-BE66407EF52C}">
      <dgm:prSet/>
      <dgm:spPr/>
      <dgm:t>
        <a:bodyPr/>
        <a:lstStyle/>
        <a:p>
          <a:endParaRPr lang="ru-RU"/>
        </a:p>
      </dgm:t>
    </dgm:pt>
    <dgm:pt modelId="{E68476A6-A0FF-483E-B697-B6D82AABC9C7}" type="sibTrans" cxnId="{F30D38B8-1CF0-493A-A4BF-BE66407EF52C}">
      <dgm:prSet/>
      <dgm:spPr/>
      <dgm:t>
        <a:bodyPr/>
        <a:lstStyle/>
        <a:p>
          <a:endParaRPr lang="ru-RU"/>
        </a:p>
      </dgm:t>
    </dgm:pt>
    <dgm:pt modelId="{2E85305E-1E8F-42D4-AD1E-47BD0B5BEB5A}">
      <dgm:prSet phldrT="[Текст]"/>
      <dgm:spPr>
        <a:solidFill>
          <a:srgbClr val="2B7579">
            <a:alpha val="50196"/>
          </a:srgbClr>
        </a:solidFill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статей в рецензируемых  журналах (Перечень ВАК) за последние 5 лет</a:t>
          </a:r>
          <a:endParaRPr lang="ru-RU" b="0" dirty="0">
            <a:solidFill>
              <a:schemeClr val="tx1"/>
            </a:solidFill>
          </a:endParaRPr>
        </a:p>
      </dgm:t>
    </dgm:pt>
    <dgm:pt modelId="{F5ADA9CE-AAA5-4EB8-9625-3262D095972B}" type="parTrans" cxnId="{2BA12EF1-39D6-4334-A80D-5F8BEA8BEBFC}">
      <dgm:prSet/>
      <dgm:spPr/>
      <dgm:t>
        <a:bodyPr/>
        <a:lstStyle/>
        <a:p>
          <a:endParaRPr lang="ru-RU"/>
        </a:p>
      </dgm:t>
    </dgm:pt>
    <dgm:pt modelId="{147EBDF2-892A-45ED-B8B8-F22F1383AEFD}" type="sibTrans" cxnId="{2BA12EF1-39D6-4334-A80D-5F8BEA8BEBFC}">
      <dgm:prSet/>
      <dgm:spPr/>
      <dgm:t>
        <a:bodyPr/>
        <a:lstStyle/>
        <a:p>
          <a:endParaRPr lang="ru-RU"/>
        </a:p>
      </dgm:t>
    </dgm:pt>
    <dgm:pt modelId="{1066F175-B80E-42F2-84CB-D487461A2622}">
      <dgm:prSet phldrT="[Текст]" custT="1"/>
      <dgm:spPr>
        <a:solidFill>
          <a:srgbClr val="2B7579">
            <a:alpha val="50196"/>
          </a:srgbClr>
        </a:solidFill>
      </dgm:spPr>
      <dgm:t>
        <a:bodyPr/>
        <a:lstStyle/>
        <a:p>
          <a:r>
            <a:rPr lang="ru-RU" sz="2000" b="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статей в индексируемых  журналах (РИНЦ) за последние 5 лет </a:t>
          </a:r>
          <a:br>
            <a:rPr lang="ru-RU" sz="2000" b="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r>
            <a:rPr lang="ru-RU" sz="1600" b="0" dirty="0" smtClean="0">
              <a:solidFill>
                <a:schemeClr val="tx1"/>
              </a:solidFill>
              <a:latin typeface="Book Antiqua" panose="02040602050305030304" pitchFamily="18" charset="0"/>
            </a:rPr>
            <a:t>(без учета статей в журналах Перечня ВАК и МБНЦ)</a:t>
          </a:r>
          <a:endParaRPr lang="ru-RU" sz="1600" b="0" dirty="0">
            <a:solidFill>
              <a:schemeClr val="tx1"/>
            </a:solidFill>
          </a:endParaRPr>
        </a:p>
      </dgm:t>
    </dgm:pt>
    <dgm:pt modelId="{BDE4F0BD-168E-47CD-B13B-35D9073030EB}" type="parTrans" cxnId="{13D62741-B550-453B-999C-3AE6FE990A7C}">
      <dgm:prSet/>
      <dgm:spPr/>
      <dgm:t>
        <a:bodyPr/>
        <a:lstStyle/>
        <a:p>
          <a:endParaRPr lang="ru-RU"/>
        </a:p>
      </dgm:t>
    </dgm:pt>
    <dgm:pt modelId="{A1CE03A1-1A9E-4EFB-A970-E66F500F3ECC}" type="sibTrans" cxnId="{13D62741-B550-453B-999C-3AE6FE990A7C}">
      <dgm:prSet/>
      <dgm:spPr/>
      <dgm:t>
        <a:bodyPr/>
        <a:lstStyle/>
        <a:p>
          <a:endParaRPr lang="ru-RU"/>
        </a:p>
      </dgm:t>
    </dgm:pt>
    <dgm:pt modelId="{1D976195-1B49-4313-9989-9813A6B35FD0}">
      <dgm:prSet phldrT="[Текст]" custT="1"/>
      <dgm:spPr>
        <a:solidFill>
          <a:srgbClr val="2B7579">
            <a:alpha val="50196"/>
          </a:srgbClr>
        </a:solidFill>
      </dgm:spPr>
      <dgm:t>
        <a:bodyPr/>
        <a:lstStyle/>
        <a:p>
          <a:r>
            <a:rPr lang="ru-RU" sz="2000" b="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монографий </a:t>
          </a:r>
          <a:r>
            <a:rPr lang="ru-RU" sz="2000" b="1" dirty="0" smtClean="0">
              <a:solidFill>
                <a:srgbClr val="FF0000"/>
              </a:solidFill>
              <a:latin typeface="Book Antiqua" panose="02040602050305030304" pitchFamily="18" charset="0"/>
            </a:rPr>
            <a:t>за последние 10 лет</a:t>
          </a:r>
          <a:endParaRPr lang="ru-RU" sz="2000" b="1" dirty="0">
            <a:solidFill>
              <a:srgbClr val="FF0000"/>
            </a:solidFill>
            <a:latin typeface="Book Antiqua" panose="02040602050305030304" pitchFamily="18" charset="0"/>
          </a:endParaRPr>
        </a:p>
      </dgm:t>
    </dgm:pt>
    <dgm:pt modelId="{6C24A298-D8BD-4E50-AC0E-F09D983E616E}" type="sibTrans" cxnId="{64A019D5-5C50-4CB1-A57B-76B1191A5116}">
      <dgm:prSet/>
      <dgm:spPr/>
      <dgm:t>
        <a:bodyPr/>
        <a:lstStyle/>
        <a:p>
          <a:endParaRPr lang="ru-RU"/>
        </a:p>
      </dgm:t>
    </dgm:pt>
    <dgm:pt modelId="{953A1B23-7B0A-4401-848A-49AE816BCF9C}" type="parTrans" cxnId="{64A019D5-5C50-4CB1-A57B-76B1191A5116}">
      <dgm:prSet/>
      <dgm:spPr/>
      <dgm:t>
        <a:bodyPr/>
        <a:lstStyle/>
        <a:p>
          <a:endParaRPr lang="ru-RU"/>
        </a:p>
      </dgm:t>
    </dgm:pt>
    <dgm:pt modelId="{C41B56D5-EBD7-477E-9050-FE30CC46816C}" type="pres">
      <dgm:prSet presAssocID="{DBD4F259-52D4-4435-BB52-F54DDB3807D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8A6E05-2D2E-4DAD-89DF-FF2F74DAD806}" type="pres">
      <dgm:prSet presAssocID="{DBD4F259-52D4-4435-BB52-F54DDB3807D6}" presName="dummyMaxCanvas" presStyleCnt="0">
        <dgm:presLayoutVars/>
      </dgm:prSet>
      <dgm:spPr/>
    </dgm:pt>
    <dgm:pt modelId="{2CF821CB-6C6B-460D-AC21-ECD55115A04D}" type="pres">
      <dgm:prSet presAssocID="{DBD4F259-52D4-4435-BB52-F54DDB3807D6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C41E3-E236-4E6E-8AA9-5063EC30E4FE}" type="pres">
      <dgm:prSet presAssocID="{DBD4F259-52D4-4435-BB52-F54DDB3807D6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59DCC-41F4-48B9-864C-2E278BB9074B}" type="pres">
      <dgm:prSet presAssocID="{DBD4F259-52D4-4435-BB52-F54DDB3807D6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B5358-0E5C-4CD0-BB0D-FED502811C63}" type="pres">
      <dgm:prSet presAssocID="{DBD4F259-52D4-4435-BB52-F54DDB3807D6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0C8B8-A7C4-471E-B8E3-3B8AC9E6A95C}" type="pres">
      <dgm:prSet presAssocID="{DBD4F259-52D4-4435-BB52-F54DDB3807D6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285DE3-0A36-483B-BB79-036E5BC00638}" type="pres">
      <dgm:prSet presAssocID="{DBD4F259-52D4-4435-BB52-F54DDB3807D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49AA8-20B7-434C-A3B0-51BF424C2DC5}" type="pres">
      <dgm:prSet presAssocID="{DBD4F259-52D4-4435-BB52-F54DDB3807D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6519D8-256E-4787-8312-606B0F83287A}" type="pres">
      <dgm:prSet presAssocID="{DBD4F259-52D4-4435-BB52-F54DDB3807D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6DEB30-F359-464C-8910-9564723464AB}" type="pres">
      <dgm:prSet presAssocID="{DBD4F259-52D4-4435-BB52-F54DDB3807D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065B2-79EE-4ED8-8F0B-A8555E6B8AD2}" type="pres">
      <dgm:prSet presAssocID="{DBD4F259-52D4-4435-BB52-F54DDB3807D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C3F1C-7DF9-462D-8783-48DA540EF1E3}" type="pres">
      <dgm:prSet presAssocID="{DBD4F259-52D4-4435-BB52-F54DDB3807D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3C55E1-30FA-4E69-B924-BB7AA34DB39A}" type="presOf" srcId="{C27F215A-8083-44DD-B029-9A749804F7E7}" destId="{D1AC3F1C-7DF9-462D-8783-48DA540EF1E3}" srcOrd="1" destOrd="0" presId="urn:microsoft.com/office/officeart/2005/8/layout/vProcess5"/>
    <dgm:cxn modelId="{13D62741-B550-453B-999C-3AE6FE990A7C}" srcId="{DBD4F259-52D4-4435-BB52-F54DDB3807D6}" destId="{1066F175-B80E-42F2-84CB-D487461A2622}" srcOrd="1" destOrd="0" parTransId="{BDE4F0BD-168E-47CD-B13B-35D9073030EB}" sibTransId="{A1CE03A1-1A9E-4EFB-A970-E66F500F3ECC}"/>
    <dgm:cxn modelId="{64A019D5-5C50-4CB1-A57B-76B1191A5116}" srcId="{DBD4F259-52D4-4435-BB52-F54DDB3807D6}" destId="{1D976195-1B49-4313-9989-9813A6B35FD0}" srcOrd="0" destOrd="0" parTransId="{953A1B23-7B0A-4401-848A-49AE816BCF9C}" sibTransId="{6C24A298-D8BD-4E50-AC0E-F09D983E616E}"/>
    <dgm:cxn modelId="{623785C0-24F4-422E-952D-FED277A9CC36}" type="presOf" srcId="{1066F175-B80E-42F2-84CB-D487461A2622}" destId="{E06DEB30-F359-464C-8910-9564723464AB}" srcOrd="1" destOrd="0" presId="urn:microsoft.com/office/officeart/2005/8/layout/vProcess5"/>
    <dgm:cxn modelId="{33789B7A-D0D2-4212-B8C3-C5C11392A654}" type="presOf" srcId="{147EBDF2-892A-45ED-B8B8-F22F1383AEFD}" destId="{E5049AA8-20B7-434C-A3B0-51BF424C2DC5}" srcOrd="0" destOrd="0" presId="urn:microsoft.com/office/officeart/2005/8/layout/vProcess5"/>
    <dgm:cxn modelId="{2BA12EF1-39D6-4334-A80D-5F8BEA8BEBFC}" srcId="{DBD4F259-52D4-4435-BB52-F54DDB3807D6}" destId="{2E85305E-1E8F-42D4-AD1E-47BD0B5BEB5A}" srcOrd="2" destOrd="0" parTransId="{F5ADA9CE-AAA5-4EB8-9625-3262D095972B}" sibTransId="{147EBDF2-892A-45ED-B8B8-F22F1383AEFD}"/>
    <dgm:cxn modelId="{89D0024D-05E1-463E-8582-7813BFECCA77}" type="presOf" srcId="{1D976195-1B49-4313-9989-9813A6B35FD0}" destId="{2CF821CB-6C6B-460D-AC21-ECD55115A04D}" srcOrd="0" destOrd="0" presId="urn:microsoft.com/office/officeart/2005/8/layout/vProcess5"/>
    <dgm:cxn modelId="{A9D0D71E-8426-42E0-81CA-05CE3BAC58F0}" type="presOf" srcId="{6C24A298-D8BD-4E50-AC0E-F09D983E616E}" destId="{E930C8B8-A7C4-471E-B8E3-3B8AC9E6A95C}" srcOrd="0" destOrd="0" presId="urn:microsoft.com/office/officeart/2005/8/layout/vProcess5"/>
    <dgm:cxn modelId="{E494FD83-D337-44F3-B46B-5EC71D5C4F5D}" type="presOf" srcId="{1D976195-1B49-4313-9989-9813A6B35FD0}" destId="{E66519D8-256E-4787-8312-606B0F83287A}" srcOrd="1" destOrd="0" presId="urn:microsoft.com/office/officeart/2005/8/layout/vProcess5"/>
    <dgm:cxn modelId="{391B6DFB-E029-4F56-9D76-D0FEF712CF6F}" type="presOf" srcId="{DBD4F259-52D4-4435-BB52-F54DDB3807D6}" destId="{C41B56D5-EBD7-477E-9050-FE30CC46816C}" srcOrd="0" destOrd="0" presId="urn:microsoft.com/office/officeart/2005/8/layout/vProcess5"/>
    <dgm:cxn modelId="{F30D38B8-1CF0-493A-A4BF-BE66407EF52C}" srcId="{DBD4F259-52D4-4435-BB52-F54DDB3807D6}" destId="{C27F215A-8083-44DD-B029-9A749804F7E7}" srcOrd="3" destOrd="0" parTransId="{9D8B7D1B-2998-41D0-8B73-32A6F21ED527}" sibTransId="{E68476A6-A0FF-483E-B697-B6D82AABC9C7}"/>
    <dgm:cxn modelId="{03B54E84-51D2-4350-9759-344E20B2733F}" type="presOf" srcId="{2E85305E-1E8F-42D4-AD1E-47BD0B5BEB5A}" destId="{3D4065B2-79EE-4ED8-8F0B-A8555E6B8AD2}" srcOrd="1" destOrd="0" presId="urn:microsoft.com/office/officeart/2005/8/layout/vProcess5"/>
    <dgm:cxn modelId="{3DCD8FF3-8DAF-4B82-9759-C14591BFA0CB}" type="presOf" srcId="{2E85305E-1E8F-42D4-AD1E-47BD0B5BEB5A}" destId="{79559DCC-41F4-48B9-864C-2E278BB9074B}" srcOrd="0" destOrd="0" presId="urn:microsoft.com/office/officeart/2005/8/layout/vProcess5"/>
    <dgm:cxn modelId="{9B79622B-6D6E-463C-BB40-5C49AED0E6FE}" type="presOf" srcId="{1066F175-B80E-42F2-84CB-D487461A2622}" destId="{9C5C41E3-E236-4E6E-8AA9-5063EC30E4FE}" srcOrd="0" destOrd="0" presId="urn:microsoft.com/office/officeart/2005/8/layout/vProcess5"/>
    <dgm:cxn modelId="{9BAE772D-F1B7-4F59-9BBC-7F63FD00CE7F}" type="presOf" srcId="{A1CE03A1-1A9E-4EFB-A970-E66F500F3ECC}" destId="{B6285DE3-0A36-483B-BB79-036E5BC00638}" srcOrd="0" destOrd="0" presId="urn:microsoft.com/office/officeart/2005/8/layout/vProcess5"/>
    <dgm:cxn modelId="{02BE821E-7AEC-43B0-B5DE-38D5EC3D03D4}" type="presOf" srcId="{C27F215A-8083-44DD-B029-9A749804F7E7}" destId="{266B5358-0E5C-4CD0-BB0D-FED502811C63}" srcOrd="0" destOrd="0" presId="urn:microsoft.com/office/officeart/2005/8/layout/vProcess5"/>
    <dgm:cxn modelId="{0963C7E9-BB34-4CD3-86EC-60330ADDA565}" type="presParOf" srcId="{C41B56D5-EBD7-477E-9050-FE30CC46816C}" destId="{948A6E05-2D2E-4DAD-89DF-FF2F74DAD806}" srcOrd="0" destOrd="0" presId="urn:microsoft.com/office/officeart/2005/8/layout/vProcess5"/>
    <dgm:cxn modelId="{93C12777-2F98-485B-9365-30D629F8B292}" type="presParOf" srcId="{C41B56D5-EBD7-477E-9050-FE30CC46816C}" destId="{2CF821CB-6C6B-460D-AC21-ECD55115A04D}" srcOrd="1" destOrd="0" presId="urn:microsoft.com/office/officeart/2005/8/layout/vProcess5"/>
    <dgm:cxn modelId="{1CE92393-A85F-4731-BBA0-A71EEA7BA436}" type="presParOf" srcId="{C41B56D5-EBD7-477E-9050-FE30CC46816C}" destId="{9C5C41E3-E236-4E6E-8AA9-5063EC30E4FE}" srcOrd="2" destOrd="0" presId="urn:microsoft.com/office/officeart/2005/8/layout/vProcess5"/>
    <dgm:cxn modelId="{1DF4FC70-BE7A-4614-8825-7696462B2D39}" type="presParOf" srcId="{C41B56D5-EBD7-477E-9050-FE30CC46816C}" destId="{79559DCC-41F4-48B9-864C-2E278BB9074B}" srcOrd="3" destOrd="0" presId="urn:microsoft.com/office/officeart/2005/8/layout/vProcess5"/>
    <dgm:cxn modelId="{764CB2FF-5DD0-4D8E-BF42-011B1B63A00C}" type="presParOf" srcId="{C41B56D5-EBD7-477E-9050-FE30CC46816C}" destId="{266B5358-0E5C-4CD0-BB0D-FED502811C63}" srcOrd="4" destOrd="0" presId="urn:microsoft.com/office/officeart/2005/8/layout/vProcess5"/>
    <dgm:cxn modelId="{1EFC4C89-2C3E-4D43-A373-7246C642742B}" type="presParOf" srcId="{C41B56D5-EBD7-477E-9050-FE30CC46816C}" destId="{E930C8B8-A7C4-471E-B8E3-3B8AC9E6A95C}" srcOrd="5" destOrd="0" presId="urn:microsoft.com/office/officeart/2005/8/layout/vProcess5"/>
    <dgm:cxn modelId="{F6321B34-708E-4723-B6C0-FB5DDEC24ECA}" type="presParOf" srcId="{C41B56D5-EBD7-477E-9050-FE30CC46816C}" destId="{B6285DE3-0A36-483B-BB79-036E5BC00638}" srcOrd="6" destOrd="0" presId="urn:microsoft.com/office/officeart/2005/8/layout/vProcess5"/>
    <dgm:cxn modelId="{1E324A93-5056-48B5-A8E8-D8EE3EC4774C}" type="presParOf" srcId="{C41B56D5-EBD7-477E-9050-FE30CC46816C}" destId="{E5049AA8-20B7-434C-A3B0-51BF424C2DC5}" srcOrd="7" destOrd="0" presId="urn:microsoft.com/office/officeart/2005/8/layout/vProcess5"/>
    <dgm:cxn modelId="{020B99A2-20AE-4985-8139-CE07FB187333}" type="presParOf" srcId="{C41B56D5-EBD7-477E-9050-FE30CC46816C}" destId="{E66519D8-256E-4787-8312-606B0F83287A}" srcOrd="8" destOrd="0" presId="urn:microsoft.com/office/officeart/2005/8/layout/vProcess5"/>
    <dgm:cxn modelId="{71F928E1-953E-43E5-8B65-DAF96A039C36}" type="presParOf" srcId="{C41B56D5-EBD7-477E-9050-FE30CC46816C}" destId="{E06DEB30-F359-464C-8910-9564723464AB}" srcOrd="9" destOrd="0" presId="urn:microsoft.com/office/officeart/2005/8/layout/vProcess5"/>
    <dgm:cxn modelId="{15CAE0F0-93DD-4840-A3C2-089148B74212}" type="presParOf" srcId="{C41B56D5-EBD7-477E-9050-FE30CC46816C}" destId="{3D4065B2-79EE-4ED8-8F0B-A8555E6B8AD2}" srcOrd="10" destOrd="0" presId="urn:microsoft.com/office/officeart/2005/8/layout/vProcess5"/>
    <dgm:cxn modelId="{EE836853-65AC-4F49-8C91-6A0F480917FF}" type="presParOf" srcId="{C41B56D5-EBD7-477E-9050-FE30CC46816C}" destId="{D1AC3F1C-7DF9-462D-8783-48DA540EF1E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D4F259-52D4-4435-BB52-F54DDB3807D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7F215A-8083-44DD-B029-9A749804F7E7}">
      <dgm:prSet phldrT="[Текст]" custT="1"/>
      <dgm:spPr>
        <a:solidFill>
          <a:srgbClr val="2B7579">
            <a:alpha val="50196"/>
          </a:srgb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200" b="0" dirty="0" smtClean="0">
              <a:solidFill>
                <a:schemeClr val="tx1"/>
              </a:solidFill>
              <a:latin typeface="Book Antiqua" panose="02040602050305030304" pitchFamily="18" charset="0"/>
            </a:rPr>
            <a:t>Выполнение </a:t>
          </a:r>
          <a:r>
            <a:rPr lang="ru-RU" sz="2200" b="0" dirty="0" smtClean="0">
              <a:solidFill>
                <a:schemeClr val="tx1"/>
              </a:solidFill>
              <a:latin typeface="Book Antiqua" panose="02040602050305030304" pitchFamily="18" charset="0"/>
            </a:rPr>
            <a:t>НИР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chemeClr val="tx1"/>
              </a:solidFill>
              <a:latin typeface="Book Antiqua" panose="02040602050305030304" pitchFamily="18" charset="0"/>
            </a:rPr>
            <a:t>(для должностей профессора и доцента)</a:t>
          </a:r>
          <a:endParaRPr lang="ru-RU" sz="1600" b="0" dirty="0">
            <a:solidFill>
              <a:schemeClr val="tx1"/>
            </a:solidFill>
          </a:endParaRPr>
        </a:p>
      </dgm:t>
    </dgm:pt>
    <dgm:pt modelId="{9D8B7D1B-2998-41D0-8B73-32A6F21ED527}" type="parTrans" cxnId="{F30D38B8-1CF0-493A-A4BF-BE66407EF52C}">
      <dgm:prSet/>
      <dgm:spPr/>
      <dgm:t>
        <a:bodyPr/>
        <a:lstStyle/>
        <a:p>
          <a:endParaRPr lang="ru-RU"/>
        </a:p>
      </dgm:t>
    </dgm:pt>
    <dgm:pt modelId="{E68476A6-A0FF-483E-B697-B6D82AABC9C7}" type="sibTrans" cxnId="{F30D38B8-1CF0-493A-A4BF-BE66407EF52C}">
      <dgm:prSet/>
      <dgm:spPr/>
      <dgm:t>
        <a:bodyPr/>
        <a:lstStyle/>
        <a:p>
          <a:endParaRPr lang="ru-RU"/>
        </a:p>
      </dgm:t>
    </dgm:pt>
    <dgm:pt modelId="{2E85305E-1E8F-42D4-AD1E-47BD0B5BEB5A}">
      <dgm:prSet phldrT="[Текст]"/>
      <dgm:spPr>
        <a:solidFill>
          <a:srgbClr val="2B7579">
            <a:alpha val="50196"/>
          </a:srgbClr>
        </a:solidFill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  <a:t>Средняя оценка опроса «Преподаватель глазами студента» – не менее </a:t>
          </a:r>
          <a:r>
            <a:rPr lang="ru-RU" b="1" dirty="0" smtClean="0">
              <a:solidFill>
                <a:srgbClr val="FF0000"/>
              </a:solidFill>
              <a:latin typeface="Book Antiqua" panose="02040602050305030304" pitchFamily="18" charset="0"/>
            </a:rPr>
            <a:t>6 баллов</a:t>
          </a:r>
          <a:endParaRPr lang="ru-RU" dirty="0">
            <a:solidFill>
              <a:srgbClr val="FF0000"/>
            </a:solidFill>
          </a:endParaRPr>
        </a:p>
      </dgm:t>
    </dgm:pt>
    <dgm:pt modelId="{F5ADA9CE-AAA5-4EB8-9625-3262D095972B}" type="parTrans" cxnId="{2BA12EF1-39D6-4334-A80D-5F8BEA8BEBFC}">
      <dgm:prSet/>
      <dgm:spPr/>
      <dgm:t>
        <a:bodyPr/>
        <a:lstStyle/>
        <a:p>
          <a:endParaRPr lang="ru-RU"/>
        </a:p>
      </dgm:t>
    </dgm:pt>
    <dgm:pt modelId="{147EBDF2-892A-45ED-B8B8-F22F1383AEFD}" type="sibTrans" cxnId="{2BA12EF1-39D6-4334-A80D-5F8BEA8BEBFC}">
      <dgm:prSet/>
      <dgm:spPr/>
      <dgm:t>
        <a:bodyPr/>
        <a:lstStyle/>
        <a:p>
          <a:endParaRPr lang="ru-RU"/>
        </a:p>
      </dgm:t>
    </dgm:pt>
    <dgm:pt modelId="{1066F175-B80E-42F2-84CB-D487461A2622}">
      <dgm:prSet phldrT="[Текст]"/>
      <dgm:spPr>
        <a:solidFill>
          <a:srgbClr val="2B7579">
            <a:alpha val="50196"/>
          </a:srgbClr>
        </a:solidFill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учебных изданий </a:t>
          </a:r>
          <a:b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  <a:t>за последние 5 лет</a:t>
          </a:r>
          <a:endParaRPr lang="ru-RU" b="0" dirty="0">
            <a:solidFill>
              <a:schemeClr val="tx1"/>
            </a:solidFill>
          </a:endParaRPr>
        </a:p>
      </dgm:t>
    </dgm:pt>
    <dgm:pt modelId="{BDE4F0BD-168E-47CD-B13B-35D9073030EB}" type="parTrans" cxnId="{13D62741-B550-453B-999C-3AE6FE990A7C}">
      <dgm:prSet/>
      <dgm:spPr/>
      <dgm:t>
        <a:bodyPr/>
        <a:lstStyle/>
        <a:p>
          <a:endParaRPr lang="ru-RU"/>
        </a:p>
      </dgm:t>
    </dgm:pt>
    <dgm:pt modelId="{A1CE03A1-1A9E-4EFB-A970-E66F500F3ECC}" type="sibTrans" cxnId="{13D62741-B550-453B-999C-3AE6FE990A7C}">
      <dgm:prSet/>
      <dgm:spPr/>
      <dgm:t>
        <a:bodyPr/>
        <a:lstStyle/>
        <a:p>
          <a:endParaRPr lang="ru-RU"/>
        </a:p>
      </dgm:t>
    </dgm:pt>
    <dgm:pt modelId="{1D976195-1B49-4313-9989-9813A6B35FD0}">
      <dgm:prSet phldrT="[Текст]"/>
      <dgm:spPr>
        <a:solidFill>
          <a:srgbClr val="2B7579">
            <a:alpha val="50196"/>
          </a:srgbClr>
        </a:solidFill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учебников (учебных пособий)</a:t>
          </a:r>
          <a:br>
            <a:rPr lang="ru-RU" b="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r>
            <a:rPr lang="ru-RU" b="1" dirty="0" smtClean="0">
              <a:solidFill>
                <a:srgbClr val="FF0000"/>
              </a:solidFill>
              <a:latin typeface="Book Antiqua" panose="02040602050305030304" pitchFamily="18" charset="0"/>
            </a:rPr>
            <a:t>за последние 10 лет</a:t>
          </a:r>
          <a:endParaRPr lang="ru-RU" b="1" dirty="0">
            <a:solidFill>
              <a:srgbClr val="FF0000"/>
            </a:solidFill>
            <a:latin typeface="Book Antiqua" panose="02040602050305030304" pitchFamily="18" charset="0"/>
          </a:endParaRPr>
        </a:p>
      </dgm:t>
    </dgm:pt>
    <dgm:pt modelId="{6C24A298-D8BD-4E50-AC0E-F09D983E616E}" type="sibTrans" cxnId="{64A019D5-5C50-4CB1-A57B-76B1191A5116}">
      <dgm:prSet/>
      <dgm:spPr/>
      <dgm:t>
        <a:bodyPr/>
        <a:lstStyle/>
        <a:p>
          <a:endParaRPr lang="ru-RU"/>
        </a:p>
      </dgm:t>
    </dgm:pt>
    <dgm:pt modelId="{953A1B23-7B0A-4401-848A-49AE816BCF9C}" type="parTrans" cxnId="{64A019D5-5C50-4CB1-A57B-76B1191A5116}">
      <dgm:prSet/>
      <dgm:spPr/>
      <dgm:t>
        <a:bodyPr/>
        <a:lstStyle/>
        <a:p>
          <a:endParaRPr lang="ru-RU"/>
        </a:p>
      </dgm:t>
    </dgm:pt>
    <dgm:pt modelId="{A5EAD644-5D00-4DC3-AFCD-F341F2CC7369}">
      <dgm:prSet custT="1"/>
      <dgm:spPr>
        <a:solidFill>
          <a:srgbClr val="45B5B5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200" b="0" dirty="0" smtClean="0">
              <a:solidFill>
                <a:schemeClr val="tx1"/>
              </a:solidFill>
              <a:latin typeface="Book Antiqua" panose="02040602050305030304" pitchFamily="18" charset="0"/>
            </a:rPr>
            <a:t>Активность</a:t>
          </a:r>
          <a:r>
            <a:rPr lang="ru-RU" sz="2200" dirty="0" smtClean="0"/>
            <a:t> </a:t>
          </a:r>
          <a:r>
            <a:rPr lang="ru-RU" sz="2200" b="0" dirty="0" smtClean="0">
              <a:solidFill>
                <a:schemeClr val="tx1"/>
              </a:solidFill>
              <a:latin typeface="Book Antiqua" panose="02040602050305030304" pitchFamily="18" charset="0"/>
            </a:rPr>
            <a:t>в </a:t>
          </a:r>
          <a:r>
            <a:rPr lang="ru-RU" sz="2200" b="0" dirty="0" smtClean="0">
              <a:solidFill>
                <a:schemeClr val="tx1"/>
              </a:solidFill>
              <a:latin typeface="Book Antiqua" panose="02040602050305030304" pitchFamily="18" charset="0"/>
            </a:rPr>
            <a:t>СМИ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chemeClr val="tx1"/>
              </a:solidFill>
              <a:latin typeface="Book Antiqua" panose="02040602050305030304" pitchFamily="18" charset="0"/>
            </a:rPr>
            <a:t>(для должностей профессора и доцента)</a:t>
          </a:r>
          <a:endParaRPr lang="ru-RU" sz="1600" b="0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137AC5AA-6BA9-4CA6-B18E-DCF601ED00AF}" type="parTrans" cxnId="{FFFE50A2-0C27-43F2-A99E-2D1BB2ED3FC2}">
      <dgm:prSet/>
      <dgm:spPr/>
      <dgm:t>
        <a:bodyPr/>
        <a:lstStyle/>
        <a:p>
          <a:endParaRPr lang="ru-RU"/>
        </a:p>
      </dgm:t>
    </dgm:pt>
    <dgm:pt modelId="{14D0525B-8775-4A57-AAE3-B0A62CEC060E}" type="sibTrans" cxnId="{FFFE50A2-0C27-43F2-A99E-2D1BB2ED3FC2}">
      <dgm:prSet/>
      <dgm:spPr/>
      <dgm:t>
        <a:bodyPr/>
        <a:lstStyle/>
        <a:p>
          <a:endParaRPr lang="ru-RU"/>
        </a:p>
      </dgm:t>
    </dgm:pt>
    <dgm:pt modelId="{E6365196-2662-45A7-8FE5-838728E72558}">
      <dgm:prSet/>
      <dgm:spPr/>
      <dgm:t>
        <a:bodyPr/>
        <a:lstStyle/>
        <a:p>
          <a:endParaRPr lang="ru-RU"/>
        </a:p>
      </dgm:t>
    </dgm:pt>
    <dgm:pt modelId="{A27381B8-5116-43AF-8B6C-856FA78E1D7E}" type="parTrans" cxnId="{FAD514DE-F17F-412C-97C3-0287BA035530}">
      <dgm:prSet/>
      <dgm:spPr/>
      <dgm:t>
        <a:bodyPr/>
        <a:lstStyle/>
        <a:p>
          <a:endParaRPr lang="ru-RU"/>
        </a:p>
      </dgm:t>
    </dgm:pt>
    <dgm:pt modelId="{B18B4143-09BD-4278-B50B-B711D668E094}" type="sibTrans" cxnId="{FAD514DE-F17F-412C-97C3-0287BA035530}">
      <dgm:prSet/>
      <dgm:spPr/>
      <dgm:t>
        <a:bodyPr/>
        <a:lstStyle/>
        <a:p>
          <a:endParaRPr lang="ru-RU"/>
        </a:p>
      </dgm:t>
    </dgm:pt>
    <dgm:pt modelId="{3173DB50-95E0-4B70-A8C7-9D3FC8B22322}">
      <dgm:prSet/>
      <dgm:spPr/>
      <dgm:t>
        <a:bodyPr/>
        <a:lstStyle/>
        <a:p>
          <a:endParaRPr lang="ru-RU"/>
        </a:p>
      </dgm:t>
    </dgm:pt>
    <dgm:pt modelId="{78B03220-0057-4706-9ABA-D0081EDD0C95}" type="parTrans" cxnId="{02077954-BF08-4B16-A029-930FFB95B567}">
      <dgm:prSet/>
      <dgm:spPr/>
      <dgm:t>
        <a:bodyPr/>
        <a:lstStyle/>
        <a:p>
          <a:endParaRPr lang="ru-RU"/>
        </a:p>
      </dgm:t>
    </dgm:pt>
    <dgm:pt modelId="{7EDE5ACF-0B95-4717-832F-0DF7FEC85E72}" type="sibTrans" cxnId="{02077954-BF08-4B16-A029-930FFB95B567}">
      <dgm:prSet/>
      <dgm:spPr/>
      <dgm:t>
        <a:bodyPr/>
        <a:lstStyle/>
        <a:p>
          <a:endParaRPr lang="ru-RU"/>
        </a:p>
      </dgm:t>
    </dgm:pt>
    <dgm:pt modelId="{2630D803-6234-4882-8698-6CF1AE133F9C}">
      <dgm:prSet phldrT="[Текст]"/>
      <dgm:spPr>
        <a:solidFill>
          <a:srgbClr val="2B7579">
            <a:alpha val="50196"/>
          </a:srgbClr>
        </a:solidFill>
      </dgm:spPr>
      <dgm:t>
        <a:bodyPr/>
        <a:lstStyle/>
        <a:p>
          <a:endParaRPr lang="ru-RU"/>
        </a:p>
      </dgm:t>
    </dgm:pt>
    <dgm:pt modelId="{13431344-1994-4C0B-B1FB-F225957093CE}" type="parTrans" cxnId="{AA2BADA2-D8CF-4B42-84E7-84DD2E2FA0AF}">
      <dgm:prSet/>
      <dgm:spPr/>
      <dgm:t>
        <a:bodyPr/>
        <a:lstStyle/>
        <a:p>
          <a:endParaRPr lang="ru-RU"/>
        </a:p>
      </dgm:t>
    </dgm:pt>
    <dgm:pt modelId="{3E0D6194-8E08-4BCF-AEF6-4B1E2FCD1E13}" type="sibTrans" cxnId="{AA2BADA2-D8CF-4B42-84E7-84DD2E2FA0AF}">
      <dgm:prSet/>
      <dgm:spPr/>
      <dgm:t>
        <a:bodyPr/>
        <a:lstStyle/>
        <a:p>
          <a:endParaRPr lang="ru-RU"/>
        </a:p>
      </dgm:t>
    </dgm:pt>
    <dgm:pt modelId="{C41B56D5-EBD7-477E-9050-FE30CC46816C}" type="pres">
      <dgm:prSet presAssocID="{DBD4F259-52D4-4435-BB52-F54DDB3807D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8A6E05-2D2E-4DAD-89DF-FF2F74DAD806}" type="pres">
      <dgm:prSet presAssocID="{DBD4F259-52D4-4435-BB52-F54DDB3807D6}" presName="dummyMaxCanvas" presStyleCnt="0">
        <dgm:presLayoutVars/>
      </dgm:prSet>
      <dgm:spPr/>
    </dgm:pt>
    <dgm:pt modelId="{3DEFF35F-9EF8-4CDA-A388-7E578E83FB97}" type="pres">
      <dgm:prSet presAssocID="{DBD4F259-52D4-4435-BB52-F54DDB3807D6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811174-C480-427C-8470-99CCD8CEBD64}" type="pres">
      <dgm:prSet presAssocID="{DBD4F259-52D4-4435-BB52-F54DDB3807D6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BCB226-9000-4AD7-98BE-4FB39D42B383}" type="pres">
      <dgm:prSet presAssocID="{DBD4F259-52D4-4435-BB52-F54DDB3807D6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55854-CE76-43CD-A69D-3340A6DB2453}" type="pres">
      <dgm:prSet presAssocID="{DBD4F259-52D4-4435-BB52-F54DDB3807D6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42D9FF-0DF0-45D7-A59E-D9E0A80762BB}" type="pres">
      <dgm:prSet presAssocID="{DBD4F259-52D4-4435-BB52-F54DDB3807D6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06913-0F62-463A-ACF9-5413C171B802}" type="pres">
      <dgm:prSet presAssocID="{DBD4F259-52D4-4435-BB52-F54DDB3807D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E253D1-8307-4CA8-9C9A-E717934B2EA7}" type="pres">
      <dgm:prSet presAssocID="{DBD4F259-52D4-4435-BB52-F54DDB3807D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594412-7DD5-4996-AB51-44B8CD81952E}" type="pres">
      <dgm:prSet presAssocID="{DBD4F259-52D4-4435-BB52-F54DDB3807D6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D6140-1989-4662-B94E-A9A54FD964C7}" type="pres">
      <dgm:prSet presAssocID="{DBD4F259-52D4-4435-BB52-F54DDB3807D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1AAC5B-00BF-4044-9174-77EA4F85A24B}" type="pres">
      <dgm:prSet presAssocID="{DBD4F259-52D4-4435-BB52-F54DDB3807D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2DC6C-3E19-460A-950C-10BC443FD6D6}" type="pres">
      <dgm:prSet presAssocID="{DBD4F259-52D4-4435-BB52-F54DDB3807D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8D99E-7946-4926-8CE3-478B7848B1CC}" type="pres">
      <dgm:prSet presAssocID="{DBD4F259-52D4-4435-BB52-F54DDB3807D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467BFD-927C-49F1-BDB8-C69F42DDD497}" type="pres">
      <dgm:prSet presAssocID="{DBD4F259-52D4-4435-BB52-F54DDB3807D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4E7A7-6C15-4B35-9EE3-577C7CCFC749}" type="pres">
      <dgm:prSet presAssocID="{DBD4F259-52D4-4435-BB52-F54DDB3807D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4C03F0-5356-49E1-BF37-45149729D983}" type="presOf" srcId="{2E85305E-1E8F-42D4-AD1E-47BD0B5BEB5A}" destId="{89BCB226-9000-4AD7-98BE-4FB39D42B383}" srcOrd="0" destOrd="0" presId="urn:microsoft.com/office/officeart/2005/8/layout/vProcess5"/>
    <dgm:cxn modelId="{64F89CF4-620E-4E1D-B300-4D84FB91D534}" type="presOf" srcId="{A1CE03A1-1A9E-4EFB-A970-E66F500F3ECC}" destId="{E3E253D1-8307-4CA8-9C9A-E717934B2EA7}" srcOrd="0" destOrd="0" presId="urn:microsoft.com/office/officeart/2005/8/layout/vProcess5"/>
    <dgm:cxn modelId="{13D62741-B550-453B-999C-3AE6FE990A7C}" srcId="{DBD4F259-52D4-4435-BB52-F54DDB3807D6}" destId="{1066F175-B80E-42F2-84CB-D487461A2622}" srcOrd="1" destOrd="0" parTransId="{BDE4F0BD-168E-47CD-B13B-35D9073030EB}" sibTransId="{A1CE03A1-1A9E-4EFB-A970-E66F500F3ECC}"/>
    <dgm:cxn modelId="{2BA12EF1-39D6-4334-A80D-5F8BEA8BEBFC}" srcId="{DBD4F259-52D4-4435-BB52-F54DDB3807D6}" destId="{2E85305E-1E8F-42D4-AD1E-47BD0B5BEB5A}" srcOrd="2" destOrd="0" parTransId="{F5ADA9CE-AAA5-4EB8-9625-3262D095972B}" sibTransId="{147EBDF2-892A-45ED-B8B8-F22F1383AEFD}"/>
    <dgm:cxn modelId="{391B6DFB-E029-4F56-9D76-D0FEF712CF6F}" type="presOf" srcId="{DBD4F259-52D4-4435-BB52-F54DDB3807D6}" destId="{C41B56D5-EBD7-477E-9050-FE30CC46816C}" srcOrd="0" destOrd="0" presId="urn:microsoft.com/office/officeart/2005/8/layout/vProcess5"/>
    <dgm:cxn modelId="{65DAF0E7-BFD9-4495-BC90-5D7227664027}" type="presOf" srcId="{1D976195-1B49-4313-9989-9813A6B35FD0}" destId="{3DEFF35F-9EF8-4CDA-A388-7E578E83FB97}" srcOrd="0" destOrd="0" presId="urn:microsoft.com/office/officeart/2005/8/layout/vProcess5"/>
    <dgm:cxn modelId="{4389251D-3ADC-4323-8944-0FD6BF66AA7E}" type="presOf" srcId="{A5EAD644-5D00-4DC3-AFCD-F341F2CC7369}" destId="{2E04E7A7-6C15-4B35-9EE3-577C7CCFC749}" srcOrd="1" destOrd="0" presId="urn:microsoft.com/office/officeart/2005/8/layout/vProcess5"/>
    <dgm:cxn modelId="{DCFC3FCC-D8F1-4BFD-9F46-5ED04BA86A70}" type="presOf" srcId="{C27F215A-8083-44DD-B029-9A749804F7E7}" destId="{56155854-CE76-43CD-A69D-3340A6DB2453}" srcOrd="0" destOrd="0" presId="urn:microsoft.com/office/officeart/2005/8/layout/vProcess5"/>
    <dgm:cxn modelId="{02077954-BF08-4B16-A029-930FFB95B567}" srcId="{DBD4F259-52D4-4435-BB52-F54DDB3807D6}" destId="{3173DB50-95E0-4B70-A8C7-9D3FC8B22322}" srcOrd="6" destOrd="0" parTransId="{78B03220-0057-4706-9ABA-D0081EDD0C95}" sibTransId="{7EDE5ACF-0B95-4717-832F-0DF7FEC85E72}"/>
    <dgm:cxn modelId="{EA58F1BA-5BA7-4275-B8A5-D9A6DBAC1B8A}" type="presOf" srcId="{C27F215A-8083-44DD-B029-9A749804F7E7}" destId="{3F467BFD-927C-49F1-BDB8-C69F42DDD497}" srcOrd="1" destOrd="0" presId="urn:microsoft.com/office/officeart/2005/8/layout/vProcess5"/>
    <dgm:cxn modelId="{FAD514DE-F17F-412C-97C3-0287BA035530}" srcId="{DBD4F259-52D4-4435-BB52-F54DDB3807D6}" destId="{E6365196-2662-45A7-8FE5-838728E72558}" srcOrd="7" destOrd="0" parTransId="{A27381B8-5116-43AF-8B6C-856FA78E1D7E}" sibTransId="{B18B4143-09BD-4278-B50B-B711D668E094}"/>
    <dgm:cxn modelId="{1363AC77-D1FE-4AF5-AFB4-1654B8BF7605}" type="presOf" srcId="{E68476A6-A0FF-483E-B697-B6D82AABC9C7}" destId="{599D6140-1989-4662-B94E-A9A54FD964C7}" srcOrd="0" destOrd="0" presId="urn:microsoft.com/office/officeart/2005/8/layout/vProcess5"/>
    <dgm:cxn modelId="{F30D38B8-1CF0-493A-A4BF-BE66407EF52C}" srcId="{DBD4F259-52D4-4435-BB52-F54DDB3807D6}" destId="{C27F215A-8083-44DD-B029-9A749804F7E7}" srcOrd="3" destOrd="0" parTransId="{9D8B7D1B-2998-41D0-8B73-32A6F21ED527}" sibTransId="{E68476A6-A0FF-483E-B697-B6D82AABC9C7}"/>
    <dgm:cxn modelId="{64A019D5-5C50-4CB1-A57B-76B1191A5116}" srcId="{DBD4F259-52D4-4435-BB52-F54DDB3807D6}" destId="{1D976195-1B49-4313-9989-9813A6B35FD0}" srcOrd="0" destOrd="0" parTransId="{953A1B23-7B0A-4401-848A-49AE816BCF9C}" sibTransId="{6C24A298-D8BD-4E50-AC0E-F09D983E616E}"/>
    <dgm:cxn modelId="{2D355438-0B57-4EF1-B705-C06435EDA9ED}" type="presOf" srcId="{147EBDF2-892A-45ED-B8B8-F22F1383AEFD}" destId="{0A594412-7DD5-4996-AB51-44B8CD81952E}" srcOrd="0" destOrd="0" presId="urn:microsoft.com/office/officeart/2005/8/layout/vProcess5"/>
    <dgm:cxn modelId="{B7572D12-AC5F-42A5-A2C4-04602C17A62C}" type="presOf" srcId="{6C24A298-D8BD-4E50-AC0E-F09D983E616E}" destId="{FB506913-0F62-463A-ACF9-5413C171B802}" srcOrd="0" destOrd="0" presId="urn:microsoft.com/office/officeart/2005/8/layout/vProcess5"/>
    <dgm:cxn modelId="{AA2BADA2-D8CF-4B42-84E7-84DD2E2FA0AF}" srcId="{DBD4F259-52D4-4435-BB52-F54DDB3807D6}" destId="{2630D803-6234-4882-8698-6CF1AE133F9C}" srcOrd="5" destOrd="0" parTransId="{13431344-1994-4C0B-B1FB-F225957093CE}" sibTransId="{3E0D6194-8E08-4BCF-AEF6-4B1E2FCD1E13}"/>
    <dgm:cxn modelId="{FFFE50A2-0C27-43F2-A99E-2D1BB2ED3FC2}" srcId="{DBD4F259-52D4-4435-BB52-F54DDB3807D6}" destId="{A5EAD644-5D00-4DC3-AFCD-F341F2CC7369}" srcOrd="4" destOrd="0" parTransId="{137AC5AA-6BA9-4CA6-B18E-DCF601ED00AF}" sibTransId="{14D0525B-8775-4A57-AAE3-B0A62CEC060E}"/>
    <dgm:cxn modelId="{D9028D4A-977F-4F5A-9785-C7295AF13499}" type="presOf" srcId="{2E85305E-1E8F-42D4-AD1E-47BD0B5BEB5A}" destId="{4738D99E-7946-4926-8CE3-478B7848B1CC}" srcOrd="1" destOrd="0" presId="urn:microsoft.com/office/officeart/2005/8/layout/vProcess5"/>
    <dgm:cxn modelId="{6B5164F6-41C0-46B3-BC93-24212EF0D2DA}" type="presOf" srcId="{1066F175-B80E-42F2-84CB-D487461A2622}" destId="{34811174-C480-427C-8470-99CCD8CEBD64}" srcOrd="0" destOrd="0" presId="urn:microsoft.com/office/officeart/2005/8/layout/vProcess5"/>
    <dgm:cxn modelId="{D182C2E0-325C-4DC9-8E1F-28207A58254A}" type="presOf" srcId="{1066F175-B80E-42F2-84CB-D487461A2622}" destId="{2182DC6C-3E19-460A-950C-10BC443FD6D6}" srcOrd="1" destOrd="0" presId="urn:microsoft.com/office/officeart/2005/8/layout/vProcess5"/>
    <dgm:cxn modelId="{BD516D93-4A7B-4130-A8EF-F5959E4F4AC7}" type="presOf" srcId="{A5EAD644-5D00-4DC3-AFCD-F341F2CC7369}" destId="{2B42D9FF-0DF0-45D7-A59E-D9E0A80762BB}" srcOrd="0" destOrd="0" presId="urn:microsoft.com/office/officeart/2005/8/layout/vProcess5"/>
    <dgm:cxn modelId="{EFD75EBF-915F-44DE-87E6-C21D33E7CF38}" type="presOf" srcId="{1D976195-1B49-4313-9989-9813A6B35FD0}" destId="{8E1AAC5B-00BF-4044-9174-77EA4F85A24B}" srcOrd="1" destOrd="0" presId="urn:microsoft.com/office/officeart/2005/8/layout/vProcess5"/>
    <dgm:cxn modelId="{0963C7E9-BB34-4CD3-86EC-60330ADDA565}" type="presParOf" srcId="{C41B56D5-EBD7-477E-9050-FE30CC46816C}" destId="{948A6E05-2D2E-4DAD-89DF-FF2F74DAD806}" srcOrd="0" destOrd="0" presId="urn:microsoft.com/office/officeart/2005/8/layout/vProcess5"/>
    <dgm:cxn modelId="{2CB5E47A-0A48-492F-A7C2-7BB1F5801CE3}" type="presParOf" srcId="{C41B56D5-EBD7-477E-9050-FE30CC46816C}" destId="{3DEFF35F-9EF8-4CDA-A388-7E578E83FB97}" srcOrd="1" destOrd="0" presId="urn:microsoft.com/office/officeart/2005/8/layout/vProcess5"/>
    <dgm:cxn modelId="{24239148-E2D5-412C-9370-1D1A86A18A41}" type="presParOf" srcId="{C41B56D5-EBD7-477E-9050-FE30CC46816C}" destId="{34811174-C480-427C-8470-99CCD8CEBD64}" srcOrd="2" destOrd="0" presId="urn:microsoft.com/office/officeart/2005/8/layout/vProcess5"/>
    <dgm:cxn modelId="{6A7A0620-3D0E-482E-93DA-9F64DD2AB06E}" type="presParOf" srcId="{C41B56D5-EBD7-477E-9050-FE30CC46816C}" destId="{89BCB226-9000-4AD7-98BE-4FB39D42B383}" srcOrd="3" destOrd="0" presId="urn:microsoft.com/office/officeart/2005/8/layout/vProcess5"/>
    <dgm:cxn modelId="{213612A7-B7D4-4656-8D18-03F3D2CB135B}" type="presParOf" srcId="{C41B56D5-EBD7-477E-9050-FE30CC46816C}" destId="{56155854-CE76-43CD-A69D-3340A6DB2453}" srcOrd="4" destOrd="0" presId="urn:microsoft.com/office/officeart/2005/8/layout/vProcess5"/>
    <dgm:cxn modelId="{06203769-E824-40FB-A5D6-050AC6DE929D}" type="presParOf" srcId="{C41B56D5-EBD7-477E-9050-FE30CC46816C}" destId="{2B42D9FF-0DF0-45D7-A59E-D9E0A80762BB}" srcOrd="5" destOrd="0" presId="urn:microsoft.com/office/officeart/2005/8/layout/vProcess5"/>
    <dgm:cxn modelId="{A982EB4A-8219-4E28-AA2F-7AE7C019FDC1}" type="presParOf" srcId="{C41B56D5-EBD7-477E-9050-FE30CC46816C}" destId="{FB506913-0F62-463A-ACF9-5413C171B802}" srcOrd="6" destOrd="0" presId="urn:microsoft.com/office/officeart/2005/8/layout/vProcess5"/>
    <dgm:cxn modelId="{1A773F38-06E5-4654-965D-15B90DB6484D}" type="presParOf" srcId="{C41B56D5-EBD7-477E-9050-FE30CC46816C}" destId="{E3E253D1-8307-4CA8-9C9A-E717934B2EA7}" srcOrd="7" destOrd="0" presId="urn:microsoft.com/office/officeart/2005/8/layout/vProcess5"/>
    <dgm:cxn modelId="{CBD320F2-1E7B-47CB-867D-00B566F2E791}" type="presParOf" srcId="{C41B56D5-EBD7-477E-9050-FE30CC46816C}" destId="{0A594412-7DD5-4996-AB51-44B8CD81952E}" srcOrd="8" destOrd="0" presId="urn:microsoft.com/office/officeart/2005/8/layout/vProcess5"/>
    <dgm:cxn modelId="{5C72812D-667C-47C3-A9AF-438BA0AA0AB3}" type="presParOf" srcId="{C41B56D5-EBD7-477E-9050-FE30CC46816C}" destId="{599D6140-1989-4662-B94E-A9A54FD964C7}" srcOrd="9" destOrd="0" presId="urn:microsoft.com/office/officeart/2005/8/layout/vProcess5"/>
    <dgm:cxn modelId="{28C6EB69-F422-4CF3-9715-2F9BEE86AA49}" type="presParOf" srcId="{C41B56D5-EBD7-477E-9050-FE30CC46816C}" destId="{8E1AAC5B-00BF-4044-9174-77EA4F85A24B}" srcOrd="10" destOrd="0" presId="urn:microsoft.com/office/officeart/2005/8/layout/vProcess5"/>
    <dgm:cxn modelId="{CEA645C1-A52D-425C-B603-EAAFFF648A1B}" type="presParOf" srcId="{C41B56D5-EBD7-477E-9050-FE30CC46816C}" destId="{2182DC6C-3E19-460A-950C-10BC443FD6D6}" srcOrd="11" destOrd="0" presId="urn:microsoft.com/office/officeart/2005/8/layout/vProcess5"/>
    <dgm:cxn modelId="{DCCA3796-125E-48D0-B16F-DA9F5602FAD2}" type="presParOf" srcId="{C41B56D5-EBD7-477E-9050-FE30CC46816C}" destId="{4738D99E-7946-4926-8CE3-478B7848B1CC}" srcOrd="12" destOrd="0" presId="urn:microsoft.com/office/officeart/2005/8/layout/vProcess5"/>
    <dgm:cxn modelId="{C93DAFE7-0FE6-4BF0-9506-75D3B99E8249}" type="presParOf" srcId="{C41B56D5-EBD7-477E-9050-FE30CC46816C}" destId="{3F467BFD-927C-49F1-BDB8-C69F42DDD497}" srcOrd="13" destOrd="0" presId="urn:microsoft.com/office/officeart/2005/8/layout/vProcess5"/>
    <dgm:cxn modelId="{7482EB32-A692-4731-A9C3-B462E6473EE5}" type="presParOf" srcId="{C41B56D5-EBD7-477E-9050-FE30CC46816C}" destId="{2E04E7A7-6C15-4B35-9EE3-577C7CCFC74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821CB-6C6B-460D-AC21-ECD55115A04D}">
      <dsp:nvSpPr>
        <dsp:cNvPr id="0" name=""/>
        <dsp:cNvSpPr/>
      </dsp:nvSpPr>
      <dsp:spPr>
        <a:xfrm>
          <a:off x="0" y="0"/>
          <a:ext cx="7100147" cy="1103279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Высшее образование 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(специалитет, магистратура, аспирантура) </a:t>
          </a:r>
          <a:endParaRPr lang="ru-RU" sz="1600" b="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32314" y="32314"/>
        <a:ext cx="5816395" cy="1038651"/>
      </dsp:txXfrm>
    </dsp:sp>
    <dsp:sp modelId="{9C5C41E3-E236-4E6E-8AA9-5063EC30E4FE}">
      <dsp:nvSpPr>
        <dsp:cNvPr id="0" name=""/>
        <dsp:cNvSpPr/>
      </dsp:nvSpPr>
      <dsp:spPr>
        <a:xfrm>
          <a:off x="594637" y="1303875"/>
          <a:ext cx="7100147" cy="1103279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Ученая степень (звание) </a:t>
          </a:r>
          <a:br>
            <a:rPr lang="ru-RU" sz="2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r>
            <a:rPr lang="ru-RU" sz="1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(для претендентов на должности профессора и доцента)</a:t>
          </a:r>
          <a:endParaRPr lang="ru-RU" sz="1600" b="0" kern="1200" dirty="0">
            <a:solidFill>
              <a:schemeClr val="tx1"/>
            </a:solidFill>
          </a:endParaRPr>
        </a:p>
      </dsp:txBody>
      <dsp:txXfrm>
        <a:off x="626951" y="1336189"/>
        <a:ext cx="5723750" cy="1038651"/>
      </dsp:txXfrm>
    </dsp:sp>
    <dsp:sp modelId="{79559DCC-41F4-48B9-864C-2E278BB9074B}">
      <dsp:nvSpPr>
        <dsp:cNvPr id="0" name=""/>
        <dsp:cNvSpPr/>
      </dsp:nvSpPr>
      <dsp:spPr>
        <a:xfrm>
          <a:off x="1180399" y="2607750"/>
          <a:ext cx="7100147" cy="1103279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Стаж научно-педагогической работы </a:t>
          </a:r>
          <a:br>
            <a:rPr lang="ru-RU" sz="2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endParaRPr lang="ru-RU" sz="1600" b="0" kern="1200" dirty="0">
            <a:solidFill>
              <a:schemeClr val="tx1"/>
            </a:solidFill>
          </a:endParaRPr>
        </a:p>
      </dsp:txBody>
      <dsp:txXfrm>
        <a:off x="1212713" y="2640064"/>
        <a:ext cx="5732625" cy="1038651"/>
      </dsp:txXfrm>
    </dsp:sp>
    <dsp:sp modelId="{266B5358-0E5C-4CD0-BB0D-FED502811C63}">
      <dsp:nvSpPr>
        <dsp:cNvPr id="0" name=""/>
        <dsp:cNvSpPr/>
      </dsp:nvSpPr>
      <dsp:spPr>
        <a:xfrm>
          <a:off x="1775036" y="3911625"/>
          <a:ext cx="7100147" cy="1103279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Повышение квалификации </a:t>
          </a:r>
        </a:p>
        <a:p>
          <a:pPr lvl="0" algn="l" defTabSz="1155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(за последние 3 </a:t>
          </a:r>
          <a:r>
            <a:rPr lang="ru-RU" sz="18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года, кроме претендентов на должности ассистента</a:t>
          </a:r>
          <a:r>
            <a:rPr lang="ru-RU" sz="1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)</a:t>
          </a:r>
          <a:endParaRPr lang="ru-RU" sz="1600" b="0" kern="1200" dirty="0">
            <a:solidFill>
              <a:schemeClr val="tx1"/>
            </a:solidFill>
          </a:endParaRPr>
        </a:p>
      </dsp:txBody>
      <dsp:txXfrm>
        <a:off x="1807350" y="3943939"/>
        <a:ext cx="5723750" cy="1038651"/>
      </dsp:txXfrm>
    </dsp:sp>
    <dsp:sp modelId="{E930C8B8-A7C4-471E-B8E3-3B8AC9E6A95C}">
      <dsp:nvSpPr>
        <dsp:cNvPr id="0" name=""/>
        <dsp:cNvSpPr/>
      </dsp:nvSpPr>
      <dsp:spPr>
        <a:xfrm>
          <a:off x="6383015" y="845011"/>
          <a:ext cx="717131" cy="717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6544369" y="845011"/>
        <a:ext cx="394423" cy="539641"/>
      </dsp:txXfrm>
    </dsp:sp>
    <dsp:sp modelId="{B6285DE3-0A36-483B-BB79-036E5BC00638}">
      <dsp:nvSpPr>
        <dsp:cNvPr id="0" name=""/>
        <dsp:cNvSpPr/>
      </dsp:nvSpPr>
      <dsp:spPr>
        <a:xfrm>
          <a:off x="6977653" y="2148886"/>
          <a:ext cx="717131" cy="717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7139007" y="2148886"/>
        <a:ext cx="394423" cy="539641"/>
      </dsp:txXfrm>
    </dsp:sp>
    <dsp:sp modelId="{E5049AA8-20B7-434C-A3B0-51BF424C2DC5}">
      <dsp:nvSpPr>
        <dsp:cNvPr id="0" name=""/>
        <dsp:cNvSpPr/>
      </dsp:nvSpPr>
      <dsp:spPr>
        <a:xfrm>
          <a:off x="7563415" y="3452762"/>
          <a:ext cx="717131" cy="717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7724769" y="3452762"/>
        <a:ext cx="394423" cy="5396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821CB-6C6B-460D-AC21-ECD55115A04D}">
      <dsp:nvSpPr>
        <dsp:cNvPr id="0" name=""/>
        <dsp:cNvSpPr/>
      </dsp:nvSpPr>
      <dsp:spPr>
        <a:xfrm>
          <a:off x="0" y="0"/>
          <a:ext cx="7100147" cy="1103279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монографий </a:t>
          </a:r>
          <a:r>
            <a:rPr lang="ru-RU" sz="2000" b="1" kern="1200" dirty="0" smtClean="0">
              <a:solidFill>
                <a:srgbClr val="FF0000"/>
              </a:solidFill>
              <a:latin typeface="Book Antiqua" panose="02040602050305030304" pitchFamily="18" charset="0"/>
            </a:rPr>
            <a:t>за последние 10 лет</a:t>
          </a:r>
          <a:endParaRPr lang="ru-RU" sz="2000" b="1" kern="1200" dirty="0">
            <a:solidFill>
              <a:srgbClr val="FF0000"/>
            </a:solidFill>
            <a:latin typeface="Book Antiqua" panose="02040602050305030304" pitchFamily="18" charset="0"/>
          </a:endParaRPr>
        </a:p>
      </dsp:txBody>
      <dsp:txXfrm>
        <a:off x="32314" y="32314"/>
        <a:ext cx="5816395" cy="1038651"/>
      </dsp:txXfrm>
    </dsp:sp>
    <dsp:sp modelId="{9C5C41E3-E236-4E6E-8AA9-5063EC30E4FE}">
      <dsp:nvSpPr>
        <dsp:cNvPr id="0" name=""/>
        <dsp:cNvSpPr/>
      </dsp:nvSpPr>
      <dsp:spPr>
        <a:xfrm>
          <a:off x="594637" y="1303875"/>
          <a:ext cx="7100147" cy="1103279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статей в индексируемых  журналах (РИНЦ) за последние 5 лет </a:t>
          </a:r>
          <a:br>
            <a:rPr lang="ru-RU" sz="20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r>
            <a:rPr lang="ru-RU" sz="1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(без учета статей в журналах Перечня ВАК и МБНЦ)</a:t>
          </a:r>
          <a:endParaRPr lang="ru-RU" sz="1600" b="0" kern="1200" dirty="0">
            <a:solidFill>
              <a:schemeClr val="tx1"/>
            </a:solidFill>
          </a:endParaRPr>
        </a:p>
      </dsp:txBody>
      <dsp:txXfrm>
        <a:off x="626951" y="1336189"/>
        <a:ext cx="5723750" cy="1038651"/>
      </dsp:txXfrm>
    </dsp:sp>
    <dsp:sp modelId="{79559DCC-41F4-48B9-864C-2E278BB9074B}">
      <dsp:nvSpPr>
        <dsp:cNvPr id="0" name=""/>
        <dsp:cNvSpPr/>
      </dsp:nvSpPr>
      <dsp:spPr>
        <a:xfrm>
          <a:off x="1180399" y="2607750"/>
          <a:ext cx="7100147" cy="1103279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статей в рецензируемых  журналах (Перечень ВАК) за последние 5 лет</a:t>
          </a:r>
          <a:endParaRPr lang="ru-RU" sz="2000" b="0" kern="1200" dirty="0">
            <a:solidFill>
              <a:schemeClr val="tx1"/>
            </a:solidFill>
          </a:endParaRPr>
        </a:p>
      </dsp:txBody>
      <dsp:txXfrm>
        <a:off x="1212713" y="2640064"/>
        <a:ext cx="5732625" cy="1038651"/>
      </dsp:txXfrm>
    </dsp:sp>
    <dsp:sp modelId="{266B5358-0E5C-4CD0-BB0D-FED502811C63}">
      <dsp:nvSpPr>
        <dsp:cNvPr id="0" name=""/>
        <dsp:cNvSpPr/>
      </dsp:nvSpPr>
      <dsp:spPr>
        <a:xfrm>
          <a:off x="1775036" y="3911625"/>
          <a:ext cx="7100147" cy="1103279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статей в журналах, индексируемых МБНЦ </a:t>
          </a:r>
          <a:r>
            <a:rPr lang="en-US" sz="20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Scopus</a:t>
          </a:r>
          <a:r>
            <a:rPr lang="ru-RU" sz="20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, </a:t>
          </a:r>
          <a:r>
            <a:rPr lang="en-US" sz="20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Web of Science</a:t>
          </a:r>
          <a:r>
            <a:rPr lang="ru-RU" sz="20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за последние 5 лет</a:t>
          </a:r>
          <a:endParaRPr lang="ru-RU" sz="2000" b="0" kern="1200" dirty="0">
            <a:solidFill>
              <a:schemeClr val="tx1"/>
            </a:solidFill>
          </a:endParaRPr>
        </a:p>
      </dsp:txBody>
      <dsp:txXfrm>
        <a:off x="1807350" y="3943939"/>
        <a:ext cx="5723750" cy="1038651"/>
      </dsp:txXfrm>
    </dsp:sp>
    <dsp:sp modelId="{E930C8B8-A7C4-471E-B8E3-3B8AC9E6A95C}">
      <dsp:nvSpPr>
        <dsp:cNvPr id="0" name=""/>
        <dsp:cNvSpPr/>
      </dsp:nvSpPr>
      <dsp:spPr>
        <a:xfrm>
          <a:off x="6383015" y="845011"/>
          <a:ext cx="717131" cy="717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6544369" y="845011"/>
        <a:ext cx="394423" cy="539641"/>
      </dsp:txXfrm>
    </dsp:sp>
    <dsp:sp modelId="{B6285DE3-0A36-483B-BB79-036E5BC00638}">
      <dsp:nvSpPr>
        <dsp:cNvPr id="0" name=""/>
        <dsp:cNvSpPr/>
      </dsp:nvSpPr>
      <dsp:spPr>
        <a:xfrm>
          <a:off x="6977653" y="2148886"/>
          <a:ext cx="717131" cy="717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7139007" y="2148886"/>
        <a:ext cx="394423" cy="539641"/>
      </dsp:txXfrm>
    </dsp:sp>
    <dsp:sp modelId="{E5049AA8-20B7-434C-A3B0-51BF424C2DC5}">
      <dsp:nvSpPr>
        <dsp:cNvPr id="0" name=""/>
        <dsp:cNvSpPr/>
      </dsp:nvSpPr>
      <dsp:spPr>
        <a:xfrm>
          <a:off x="7563415" y="3452762"/>
          <a:ext cx="717131" cy="717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7724769" y="3452762"/>
        <a:ext cx="394423" cy="5396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FF35F-9EF8-4CDA-A388-7E578E83FB97}">
      <dsp:nvSpPr>
        <dsp:cNvPr id="0" name=""/>
        <dsp:cNvSpPr/>
      </dsp:nvSpPr>
      <dsp:spPr>
        <a:xfrm>
          <a:off x="0" y="0"/>
          <a:ext cx="6833891" cy="902682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учебников (учебных пособий)</a:t>
          </a:r>
          <a:b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r>
            <a:rPr lang="ru-RU" sz="2200" b="1" kern="1200" dirty="0" smtClean="0">
              <a:solidFill>
                <a:srgbClr val="FF0000"/>
              </a:solidFill>
              <a:latin typeface="Book Antiqua" panose="02040602050305030304" pitchFamily="18" charset="0"/>
            </a:rPr>
            <a:t>за последние 10 лет</a:t>
          </a:r>
          <a:endParaRPr lang="ru-RU" sz="2200" b="1" kern="1200" dirty="0">
            <a:solidFill>
              <a:srgbClr val="FF0000"/>
            </a:solidFill>
            <a:latin typeface="Book Antiqua" panose="02040602050305030304" pitchFamily="18" charset="0"/>
          </a:endParaRPr>
        </a:p>
      </dsp:txBody>
      <dsp:txXfrm>
        <a:off x="26439" y="26439"/>
        <a:ext cx="5754211" cy="849804"/>
      </dsp:txXfrm>
    </dsp:sp>
    <dsp:sp modelId="{34811174-C480-427C-8470-99CCD8CEBD64}">
      <dsp:nvSpPr>
        <dsp:cNvPr id="0" name=""/>
        <dsp:cNvSpPr/>
      </dsp:nvSpPr>
      <dsp:spPr>
        <a:xfrm>
          <a:off x="510323" y="1028055"/>
          <a:ext cx="6833891" cy="902682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Количество учебных изданий </a:t>
          </a:r>
          <a:b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</a:br>
          <a: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за последние 5 лет</a:t>
          </a:r>
          <a:endParaRPr lang="ru-RU" sz="2200" b="0" kern="1200" dirty="0">
            <a:solidFill>
              <a:schemeClr val="tx1"/>
            </a:solidFill>
          </a:endParaRPr>
        </a:p>
      </dsp:txBody>
      <dsp:txXfrm>
        <a:off x="536762" y="1054494"/>
        <a:ext cx="5683946" cy="849804"/>
      </dsp:txXfrm>
    </dsp:sp>
    <dsp:sp modelId="{89BCB226-9000-4AD7-98BE-4FB39D42B383}">
      <dsp:nvSpPr>
        <dsp:cNvPr id="0" name=""/>
        <dsp:cNvSpPr/>
      </dsp:nvSpPr>
      <dsp:spPr>
        <a:xfrm>
          <a:off x="1020646" y="2056111"/>
          <a:ext cx="6833891" cy="902682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Средняя оценка опроса «Преподаватель глазами студента» – не менее </a:t>
          </a:r>
          <a:r>
            <a:rPr lang="ru-RU" sz="2200" b="1" kern="1200" dirty="0" smtClean="0">
              <a:solidFill>
                <a:srgbClr val="FF0000"/>
              </a:solidFill>
              <a:latin typeface="Book Antiqua" panose="02040602050305030304" pitchFamily="18" charset="0"/>
            </a:rPr>
            <a:t>6 баллов</a:t>
          </a:r>
          <a:endParaRPr lang="ru-RU" sz="2200" kern="1200" dirty="0">
            <a:solidFill>
              <a:srgbClr val="FF0000"/>
            </a:solidFill>
          </a:endParaRPr>
        </a:p>
      </dsp:txBody>
      <dsp:txXfrm>
        <a:off x="1047085" y="2082550"/>
        <a:ext cx="5683946" cy="849804"/>
      </dsp:txXfrm>
    </dsp:sp>
    <dsp:sp modelId="{56155854-CE76-43CD-A69D-3340A6DB2453}">
      <dsp:nvSpPr>
        <dsp:cNvPr id="0" name=""/>
        <dsp:cNvSpPr/>
      </dsp:nvSpPr>
      <dsp:spPr>
        <a:xfrm>
          <a:off x="1530969" y="3084166"/>
          <a:ext cx="6833891" cy="902682"/>
        </a:xfrm>
        <a:prstGeom prst="roundRect">
          <a:avLst>
            <a:gd name="adj" fmla="val 10000"/>
          </a:avLst>
        </a:prstGeom>
        <a:solidFill>
          <a:srgbClr val="2B7579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Выполнение </a:t>
          </a:r>
          <a: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НИР</a:t>
          </a:r>
        </a:p>
        <a:p>
          <a:pPr lvl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(для должностей профессора и доцента)</a:t>
          </a:r>
          <a:endParaRPr lang="ru-RU" sz="1600" b="0" kern="1200" dirty="0">
            <a:solidFill>
              <a:schemeClr val="tx1"/>
            </a:solidFill>
          </a:endParaRPr>
        </a:p>
      </dsp:txBody>
      <dsp:txXfrm>
        <a:off x="1557408" y="3110605"/>
        <a:ext cx="5683946" cy="849804"/>
      </dsp:txXfrm>
    </dsp:sp>
    <dsp:sp modelId="{2B42D9FF-0DF0-45D7-A59E-D9E0A80762BB}">
      <dsp:nvSpPr>
        <dsp:cNvPr id="0" name=""/>
        <dsp:cNvSpPr/>
      </dsp:nvSpPr>
      <dsp:spPr>
        <a:xfrm>
          <a:off x="2041292" y="4112222"/>
          <a:ext cx="6833891" cy="902682"/>
        </a:xfrm>
        <a:prstGeom prst="roundRect">
          <a:avLst>
            <a:gd name="adj" fmla="val 10000"/>
          </a:avLst>
        </a:prstGeom>
        <a:solidFill>
          <a:srgbClr val="45B5B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Активность</a:t>
          </a:r>
          <a:r>
            <a:rPr lang="ru-RU" sz="2200" kern="1200" dirty="0" smtClean="0"/>
            <a:t> </a:t>
          </a:r>
          <a: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в </a:t>
          </a:r>
          <a:r>
            <a:rPr lang="ru-RU" sz="22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СМИ</a:t>
          </a:r>
        </a:p>
        <a:p>
          <a:pPr lvl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(для должностей профессора и доцента)</a:t>
          </a:r>
          <a:endParaRPr lang="ru-RU" sz="1600" b="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2067731" y="4138661"/>
        <a:ext cx="5683946" cy="849804"/>
      </dsp:txXfrm>
    </dsp:sp>
    <dsp:sp modelId="{FB506913-0F62-463A-ACF9-5413C171B802}">
      <dsp:nvSpPr>
        <dsp:cNvPr id="0" name=""/>
        <dsp:cNvSpPr/>
      </dsp:nvSpPr>
      <dsp:spPr>
        <a:xfrm>
          <a:off x="6247147" y="659460"/>
          <a:ext cx="586743" cy="5867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379164" y="659460"/>
        <a:ext cx="322709" cy="441524"/>
      </dsp:txXfrm>
    </dsp:sp>
    <dsp:sp modelId="{E3E253D1-8307-4CA8-9C9A-E717934B2EA7}">
      <dsp:nvSpPr>
        <dsp:cNvPr id="0" name=""/>
        <dsp:cNvSpPr/>
      </dsp:nvSpPr>
      <dsp:spPr>
        <a:xfrm>
          <a:off x="6757470" y="1687515"/>
          <a:ext cx="586743" cy="5867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889487" y="1687515"/>
        <a:ext cx="322709" cy="441524"/>
      </dsp:txXfrm>
    </dsp:sp>
    <dsp:sp modelId="{0A594412-7DD5-4996-AB51-44B8CD81952E}">
      <dsp:nvSpPr>
        <dsp:cNvPr id="0" name=""/>
        <dsp:cNvSpPr/>
      </dsp:nvSpPr>
      <dsp:spPr>
        <a:xfrm>
          <a:off x="7267793" y="2700526"/>
          <a:ext cx="586743" cy="5867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7399810" y="2700526"/>
        <a:ext cx="322709" cy="441524"/>
      </dsp:txXfrm>
    </dsp:sp>
    <dsp:sp modelId="{599D6140-1989-4662-B94E-A9A54FD964C7}">
      <dsp:nvSpPr>
        <dsp:cNvPr id="0" name=""/>
        <dsp:cNvSpPr/>
      </dsp:nvSpPr>
      <dsp:spPr>
        <a:xfrm>
          <a:off x="7778117" y="3738611"/>
          <a:ext cx="586743" cy="5867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7910134" y="3738611"/>
        <a:ext cx="322709" cy="441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FA958-36A9-4DBD-A6AE-BC9D5C159DCB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741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6" y="645741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EE98E-A94B-4F36-88F4-1DE2D48D06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754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1542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1" y="1"/>
            <a:ext cx="4301542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0A3C1-3ACC-45A5-9D1E-0DFF83E9B637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50900"/>
            <a:ext cx="3059112" cy="2293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56613"/>
            <a:ext cx="4301542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1" y="6456613"/>
            <a:ext cx="4301542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26CC4-BBE7-4F6B-BC6C-69C7932E9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15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5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047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058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434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011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670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809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90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792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26CC4-BBE7-4F6B-BC6C-69C7932E90C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79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t>14.05.2019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93964" y="65903"/>
            <a:ext cx="3131127" cy="10880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20" y="493763"/>
            <a:ext cx="6068580" cy="63642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453" y="2066970"/>
            <a:ext cx="72181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Регламент </a:t>
            </a:r>
            <a:r>
              <a:rPr lang="ru-RU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п</a:t>
            </a:r>
            <a:r>
              <a:rPr lang="ru-RU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роведения конкурса </a:t>
            </a:r>
            <a:br>
              <a:rPr lang="ru-RU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 замещение должностей педагогических работников, относящихся к профессорско-преподавательскому составу 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в Финансовом университете</a:t>
            </a:r>
            <a:endParaRPr lang="ru-RU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135" y="4180345"/>
            <a:ext cx="3416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Докладчик: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Звягинцева В.В.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58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93964" y="65903"/>
            <a:ext cx="3131127" cy="10880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20" y="493763"/>
            <a:ext cx="6068580" cy="63642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5015" y="3007249"/>
            <a:ext cx="7218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Спасибо за внимание!</a:t>
            </a:r>
            <a:endParaRPr lang="ru-RU" sz="3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508" y="4180345"/>
            <a:ext cx="341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61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cs typeface="Angsana New" panose="02020603050405020304" pitchFamily="18" charset="-3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27463" y="2244823"/>
            <a:ext cx="752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 smtClean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8047" y="548801"/>
            <a:ext cx="551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ИЗМЕНЕНИЯ В ПРОЦЕДУРЕ</a:t>
            </a:r>
            <a:endParaRPr lang="en-US" b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39634" y="1337331"/>
            <a:ext cx="8473440" cy="35335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Book Antiqua" panose="02040602050305030304" pitchFamily="18" charset="0"/>
              </a:rPr>
              <a:t>Порядок предварительного рассмотрения кандидатур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78971" y="1843043"/>
            <a:ext cx="8262801" cy="46970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  <a:t>1. </a:t>
            </a:r>
            <a:r>
              <a:rPr lang="ru-RU" sz="1900" b="1" dirty="0" smtClean="0">
                <a:latin typeface="Book Antiqua" panose="02040602050305030304" pitchFamily="18" charset="0"/>
                <a:ea typeface="+mj-ea"/>
                <a:cs typeface="+mj-cs"/>
              </a:rPr>
              <a:t>Работник </a:t>
            </a:r>
            <a:r>
              <a:rPr lang="ru-RU" sz="1900" b="1" dirty="0">
                <a:latin typeface="Book Antiqua" panose="02040602050305030304" pitchFamily="18" charset="0"/>
                <a:ea typeface="+mj-ea"/>
                <a:cs typeface="+mj-cs"/>
              </a:rPr>
              <a:t>департамента или </a:t>
            </a:r>
            <a:r>
              <a:rPr lang="ru-RU" sz="1900" b="1" dirty="0" smtClean="0">
                <a:latin typeface="Book Antiqua" panose="02040602050305030304" pitchFamily="18" charset="0"/>
                <a:ea typeface="+mj-ea"/>
                <a:cs typeface="+mj-cs"/>
              </a:rPr>
              <a:t>кафедры, ответственный за работу </a:t>
            </a:r>
            <a:br>
              <a:rPr lang="ru-RU" sz="1900" b="1" dirty="0" smtClean="0">
                <a:latin typeface="Book Antiqua" panose="02040602050305030304" pitchFamily="18" charset="0"/>
                <a:ea typeface="+mj-ea"/>
                <a:cs typeface="+mj-cs"/>
              </a:rPr>
            </a:br>
            <a:r>
              <a:rPr lang="ru-RU" sz="1900" b="1" dirty="0" smtClean="0">
                <a:latin typeface="Book Antiqua" panose="02040602050305030304" pitchFamily="18" charset="0"/>
                <a:ea typeface="+mj-ea"/>
                <a:cs typeface="+mj-cs"/>
              </a:rPr>
              <a:t>с конкурсными документами</a:t>
            </a:r>
            <a: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  <a:t>, определенный руководителем департамента (заведующим кафедрой), обязан проверить </a:t>
            </a:r>
            <a:r>
              <a:rPr lang="ru-RU" sz="1900" b="1" dirty="0" smtClean="0">
                <a:latin typeface="Book Antiqua" panose="02040602050305030304" pitchFamily="18" charset="0"/>
                <a:ea typeface="+mj-ea"/>
                <a:cs typeface="+mj-cs"/>
              </a:rPr>
              <a:t>комплектность электронных копий документов</a:t>
            </a:r>
            <a: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  <a:t>, представленных претендентом.</a:t>
            </a:r>
          </a:p>
          <a:p>
            <a:pPr marL="0" indent="0" algn="just">
              <a:buNone/>
            </a:pPr>
            <a: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  <a:t>При выявлении несоответствий, работник в течение 2 рабочих дней должен уведомить об этом руководителя. Информация о выявленных несоответствиях направляется претенденту на электронный адрес. Претендент должен устранить выявленные несоответствия в течение </a:t>
            </a:r>
            <a:b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</a:br>
            <a: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  <a:t>2 календарных дней с даты получения письма.</a:t>
            </a:r>
          </a:p>
          <a:p>
            <a:pPr marL="0" indent="0" algn="just">
              <a:buNone/>
            </a:pPr>
            <a: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  <a:t>2. Оценку соответствия претендента квалификационным требованиям проводит руководитель департамента (заведующий кафедрой) </a:t>
            </a:r>
            <a:b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</a:br>
            <a:r>
              <a:rPr lang="ru-RU" sz="1900" b="1" dirty="0" smtClean="0">
                <a:latin typeface="Book Antiqua" panose="02040602050305030304" pitchFamily="18" charset="0"/>
                <a:ea typeface="+mj-ea"/>
                <a:cs typeface="+mj-cs"/>
              </a:rPr>
              <a:t>или его заместитель</a:t>
            </a:r>
            <a: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  <a:t>. </a:t>
            </a:r>
          </a:p>
          <a:p>
            <a:pPr marL="0" indent="0" algn="just">
              <a:buNone/>
            </a:pPr>
            <a: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  <a:t>3. Претендент считается допущенным к конкурсу при наличии в Заключении подтверждения соответствия </a:t>
            </a:r>
            <a:r>
              <a:rPr lang="ru-RU" sz="1900" b="1" dirty="0" smtClean="0">
                <a:latin typeface="Book Antiqua" panose="02040602050305030304" pitchFamily="18" charset="0"/>
                <a:ea typeface="+mj-ea"/>
                <a:cs typeface="+mj-cs"/>
              </a:rPr>
              <a:t>квалификационным требованиям</a:t>
            </a:r>
            <a:r>
              <a:rPr lang="ru-RU" sz="1900" dirty="0" smtClean="0">
                <a:latin typeface="Book Antiqua" panose="02040602050305030304" pitchFamily="18" charset="0"/>
                <a:ea typeface="+mj-ea"/>
                <a:cs typeface="+mj-cs"/>
              </a:rPr>
              <a:t>.</a:t>
            </a: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9853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cs typeface="Angsana New" panose="02020603050405020304" pitchFamily="18" charset="-3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27463" y="2244823"/>
            <a:ext cx="752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 smtClean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8047" y="548801"/>
            <a:ext cx="551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ИЗМЕНЕНИЯ В ПРОЦЕДУРЕ</a:t>
            </a:r>
            <a:endParaRPr lang="en-US" b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39634" y="1337331"/>
            <a:ext cx="8473440" cy="35335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Book Antiqua" panose="02040602050305030304" pitchFamily="18" charset="0"/>
              </a:rPr>
              <a:t>Порядок предварительного рассмотрения кандидатур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78971" y="1843043"/>
            <a:ext cx="8262801" cy="46970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1300" dirty="0" smtClean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4</a:t>
            </a:r>
            <a:r>
              <a:rPr lang="ru-RU" sz="2000" dirty="0">
                <a:solidFill>
                  <a:srgbClr val="FF0000"/>
                </a:solidFill>
                <a:latin typeface="Book Antiqua" panose="02040602050305030304" pitchFamily="18" charset="0"/>
              </a:rPr>
              <a:t>. </a:t>
            </a:r>
            <a:r>
              <a:rPr lang="ru-RU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В случае нарушения руководителем департамента </a:t>
            </a:r>
            <a:r>
              <a:rPr lang="ru-RU" sz="2000" dirty="0">
                <a:solidFill>
                  <a:srgbClr val="FF0000"/>
                </a:solidFill>
                <a:latin typeface="Book Antiqua" panose="02040602050305030304" pitchFamily="18" charset="0"/>
              </a:rPr>
              <a:t>(заведующим кафедрой) или его заместителем срока, установленного для оценки соответствия претендента предъявляемым требованиям и направления ему Заключения, </a:t>
            </a:r>
            <a:r>
              <a:rPr lang="ru-RU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претендент считается допущенным к конкурсу</a:t>
            </a:r>
            <a:r>
              <a:rPr lang="ru-RU" sz="2000" dirty="0">
                <a:solidFill>
                  <a:srgbClr val="FF0000"/>
                </a:solidFill>
                <a:latin typeface="Book Antiqua" panose="02040602050305030304" pitchFamily="18" charset="0"/>
              </a:rPr>
              <a:t>. </a:t>
            </a:r>
            <a:endParaRPr lang="ru-RU" sz="20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ru-RU" sz="9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Book Antiqua" panose="02040602050305030304" pitchFamily="18" charset="0"/>
                <a:ea typeface="+mj-ea"/>
                <a:cs typeface="+mj-cs"/>
              </a:rPr>
              <a:t>5. Решение о рекомендации претендента на должность на заседании Совета департамента или кафедры принимается по результатам </a:t>
            </a:r>
            <a:r>
              <a:rPr lang="ru-RU" sz="2000" b="1" dirty="0" smtClean="0">
                <a:latin typeface="Book Antiqua" panose="02040602050305030304" pitchFamily="18" charset="0"/>
                <a:ea typeface="+mj-ea"/>
                <a:cs typeface="+mj-cs"/>
              </a:rPr>
              <a:t>тайного </a:t>
            </a:r>
            <a:r>
              <a:rPr lang="ru-RU" sz="2000" dirty="0" smtClean="0">
                <a:latin typeface="Book Antiqua" panose="02040602050305030304" pitchFamily="18" charset="0"/>
                <a:ea typeface="+mj-ea"/>
                <a:cs typeface="+mj-cs"/>
              </a:rPr>
              <a:t>голосования.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Book Antiqua" panose="02040602050305030304" pitchFamily="18" charset="0"/>
                <a:ea typeface="+mj-ea"/>
                <a:cs typeface="+mj-cs"/>
              </a:rPr>
              <a:t>Процедура проведения тайного голосования  прописана в пункте 5.9. Регламента.</a:t>
            </a:r>
          </a:p>
          <a:p>
            <a:pPr marL="0" indent="0" algn="just">
              <a:buNone/>
            </a:pPr>
            <a:endParaRPr lang="ru-RU" sz="9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Book Antiqua" panose="02040602050305030304" pitchFamily="18" charset="0"/>
                <a:ea typeface="+mj-ea"/>
                <a:cs typeface="+mj-cs"/>
              </a:rPr>
              <a:t>6. Руководитель департамента (заведующий кафедрой) несет ответственность за соблюдение процедуры предварительного рассмотрения кандидатуры претендента на заседании Совета департамента или кафедры.</a:t>
            </a: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 smtClean="0"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ru-RU" sz="2000" dirty="0">
              <a:latin typeface="Book Antiqua" panose="0204060205030503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71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cs typeface="Angsana New" panose="02020603050405020304" pitchFamily="18" charset="-3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27463" y="2244823"/>
            <a:ext cx="752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 smtClean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8047" y="548801"/>
            <a:ext cx="551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КВАЛИФИКАЦИОННЫЕ ТРЕБОВАНИЯ</a:t>
            </a:r>
            <a:endParaRPr lang="en-US" b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43987727"/>
              </p:ext>
            </p:extLst>
          </p:nvPr>
        </p:nvGraphicFramePr>
        <p:xfrm>
          <a:off x="148046" y="1515291"/>
          <a:ext cx="8875184" cy="5014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7212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cs typeface="Angsana New" panose="02020603050405020304" pitchFamily="18" charset="-3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27463" y="2244823"/>
            <a:ext cx="752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 smtClean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177" y="548801"/>
            <a:ext cx="527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ДОПОЛНИТЕЛЬНЫЕ КРИТЕРИИ</a:t>
            </a:r>
            <a:endParaRPr lang="en-US" b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36666764"/>
              </p:ext>
            </p:extLst>
          </p:nvPr>
        </p:nvGraphicFramePr>
        <p:xfrm>
          <a:off x="148046" y="1515291"/>
          <a:ext cx="8875184" cy="5014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0139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cs typeface="Angsana New" panose="02020603050405020304" pitchFamily="18" charset="-3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27463" y="2244823"/>
            <a:ext cx="752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endParaRPr lang="ru-RU" dirty="0">
              <a:latin typeface="Book Antiqua" panose="02040602050305030304" pitchFamily="18" charset="0"/>
            </a:endParaRPr>
          </a:p>
          <a:p>
            <a:r>
              <a:rPr lang="en-US" dirty="0" smtClean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0595" y="548801"/>
            <a:ext cx="5258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ДОПОЛНИТЕЛЬНЫЕ КРИТЕРИИ</a:t>
            </a:r>
            <a:endParaRPr lang="en-US" b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38482754"/>
              </p:ext>
            </p:extLst>
          </p:nvPr>
        </p:nvGraphicFramePr>
        <p:xfrm>
          <a:off x="148046" y="1515291"/>
          <a:ext cx="8875184" cy="5014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7494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ятиугольник 7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b="1">
                <a:solidFill>
                  <a:schemeClr val="bg1"/>
                </a:solidFill>
                <a:latin typeface="Book Antiqua" panose="02040602050305030304" pitchFamily="18" charset="0"/>
              </a:rPr>
              <a:t>ДОПОЛНИТЕЛЬНЫЕ КРИТЕРИИ</a:t>
            </a:r>
            <a:endParaRPr lang="en-US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629841" y="1210491"/>
            <a:ext cx="7886700" cy="80989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Количество статей в журналах, индексируемых </a:t>
            </a:r>
            <a:br>
              <a:rPr lang="ru-RU" sz="2400" b="1" dirty="0" smtClean="0"/>
            </a:br>
            <a:r>
              <a:rPr lang="ru-RU" sz="2400" b="1" dirty="0" smtClean="0"/>
              <a:t>в МБНЦ </a:t>
            </a:r>
            <a:r>
              <a:rPr lang="en-US" sz="2400" b="1" dirty="0" smtClean="0"/>
              <a:t>Scopus</a:t>
            </a:r>
            <a:r>
              <a:rPr lang="ru-RU" sz="2400" b="1" dirty="0" smtClean="0"/>
              <a:t>,</a:t>
            </a:r>
            <a:r>
              <a:rPr lang="en-US" sz="2400" b="1" dirty="0" smtClean="0"/>
              <a:t> Web of Science</a:t>
            </a:r>
            <a:endParaRPr lang="ru-RU" sz="2400" b="1" dirty="0"/>
          </a:p>
        </p:txBody>
      </p:sp>
      <p:sp>
        <p:nvSpPr>
          <p:cNvPr id="18" name="Текст 17"/>
          <p:cNvSpPr>
            <a:spLocks noGrp="1"/>
          </p:cNvSpPr>
          <p:nvPr>
            <p:ph type="body" idx="1"/>
          </p:nvPr>
        </p:nvSpPr>
        <p:spPr>
          <a:xfrm>
            <a:off x="629842" y="2081349"/>
            <a:ext cx="3868340" cy="836022"/>
          </a:xfrm>
        </p:spPr>
        <p:txBody>
          <a:bodyPr/>
          <a:lstStyle/>
          <a:p>
            <a:pPr algn="ctr"/>
            <a:r>
              <a:rPr lang="ru-RU" sz="3200" dirty="0" smtClean="0"/>
              <a:t>Профессор</a:t>
            </a:r>
            <a:endParaRPr lang="ru-RU" sz="3200" dirty="0"/>
          </a:p>
        </p:txBody>
      </p:sp>
      <p:sp>
        <p:nvSpPr>
          <p:cNvPr id="19" name="Объект 18"/>
          <p:cNvSpPr>
            <a:spLocks noGrp="1"/>
          </p:cNvSpPr>
          <p:nvPr>
            <p:ph sz="half" idx="2"/>
          </p:nvPr>
        </p:nvSpPr>
        <p:spPr>
          <a:xfrm>
            <a:off x="629842" y="2917371"/>
            <a:ext cx="3868340" cy="327229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с</a:t>
            </a:r>
            <a:r>
              <a:rPr lang="ru-RU" b="1" dirty="0" smtClean="0">
                <a:solidFill>
                  <a:srgbClr val="FF0000"/>
                </a:solidFill>
              </a:rPr>
              <a:t> 01.09.2019 </a:t>
            </a:r>
            <a:r>
              <a:rPr lang="ru-RU" dirty="0" smtClean="0"/>
              <a:t>– </a:t>
            </a:r>
          </a:p>
          <a:p>
            <a:pPr marL="0" indent="0" algn="ctr">
              <a:buNone/>
            </a:pPr>
            <a:r>
              <a:rPr lang="ru-RU" sz="4000" b="1" dirty="0" smtClean="0"/>
              <a:t>3</a:t>
            </a:r>
            <a:r>
              <a:rPr lang="ru-RU" b="1" dirty="0" smtClean="0"/>
              <a:t> статьи</a:t>
            </a:r>
          </a:p>
          <a:p>
            <a:pPr algn="ctr"/>
            <a:endParaRPr lang="ru-RU" dirty="0" smtClean="0"/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с</a:t>
            </a:r>
            <a:r>
              <a:rPr lang="ru-RU" b="1" dirty="0" smtClean="0">
                <a:solidFill>
                  <a:srgbClr val="FF0000"/>
                </a:solidFill>
              </a:rPr>
              <a:t> 01.09.2020 </a:t>
            </a:r>
            <a:r>
              <a:rPr lang="ru-RU" dirty="0" smtClean="0"/>
              <a:t>– </a:t>
            </a:r>
          </a:p>
          <a:p>
            <a:pPr marL="0" indent="0" algn="ctr">
              <a:buNone/>
            </a:pPr>
            <a:r>
              <a:rPr lang="ru-RU" sz="4000" b="1" dirty="0" smtClean="0"/>
              <a:t>4</a:t>
            </a:r>
            <a:r>
              <a:rPr lang="ru-RU" b="1" dirty="0" smtClean="0"/>
              <a:t> статьи</a:t>
            </a:r>
            <a:endParaRPr lang="ru-RU" b="1" dirty="0"/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3"/>
          </p:nvPr>
        </p:nvSpPr>
        <p:spPr>
          <a:xfrm>
            <a:off x="4629150" y="2059575"/>
            <a:ext cx="3887391" cy="857795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Доцент</a:t>
            </a:r>
            <a:endParaRPr lang="ru-RU" sz="3200" dirty="0"/>
          </a:p>
        </p:txBody>
      </p:sp>
      <p:sp>
        <p:nvSpPr>
          <p:cNvPr id="21" name="Объект 20"/>
          <p:cNvSpPr>
            <a:spLocks noGrp="1"/>
          </p:cNvSpPr>
          <p:nvPr>
            <p:ph sz="quarter" idx="4"/>
          </p:nvPr>
        </p:nvSpPr>
        <p:spPr>
          <a:xfrm>
            <a:off x="4629150" y="2821577"/>
            <a:ext cx="3887391" cy="3570514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 </a:t>
            </a:r>
            <a:r>
              <a:rPr lang="ru-RU" b="1" dirty="0">
                <a:solidFill>
                  <a:srgbClr val="FF0000"/>
                </a:solidFill>
              </a:rPr>
              <a:t>01.09.2019 </a:t>
            </a:r>
            <a:r>
              <a:rPr lang="ru-RU" dirty="0"/>
              <a:t>–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ru-RU" sz="4000" b="1" dirty="0" smtClean="0"/>
              <a:t>2</a:t>
            </a:r>
            <a:r>
              <a:rPr lang="ru-RU" b="1" dirty="0" smtClean="0"/>
              <a:t> статьи</a:t>
            </a:r>
            <a:endParaRPr lang="ru-RU" dirty="0"/>
          </a:p>
          <a:p>
            <a:pPr marL="0" indent="0" algn="ctr">
              <a:buNone/>
            </a:pPr>
            <a:endParaRPr lang="ru-RU" sz="2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 </a:t>
            </a:r>
            <a:r>
              <a:rPr lang="ru-RU" b="1" dirty="0">
                <a:solidFill>
                  <a:srgbClr val="FF0000"/>
                </a:solidFill>
              </a:rPr>
              <a:t>01.09.2020 </a:t>
            </a:r>
            <a:r>
              <a:rPr lang="ru-RU" dirty="0"/>
              <a:t>– </a:t>
            </a:r>
          </a:p>
          <a:p>
            <a:pPr marL="0" indent="0" algn="ctr">
              <a:buNone/>
            </a:pPr>
            <a:r>
              <a:rPr lang="ru-RU" sz="4000" b="1" dirty="0" smtClean="0"/>
              <a:t>3</a:t>
            </a:r>
            <a:r>
              <a:rPr lang="ru-RU" b="1" dirty="0" smtClean="0"/>
              <a:t> </a:t>
            </a:r>
            <a:r>
              <a:rPr lang="ru-RU" b="1" dirty="0"/>
              <a:t>статьи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07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ятиугольник 7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b="1">
                <a:solidFill>
                  <a:schemeClr val="bg1"/>
                </a:solidFill>
                <a:latin typeface="Book Antiqua" panose="02040602050305030304" pitchFamily="18" charset="0"/>
              </a:rPr>
              <a:t>ДОПОЛНИТЕЛЬНЫЕ КРИТЕРИИ</a:t>
            </a:r>
            <a:endParaRPr lang="en-US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629841" y="1210491"/>
            <a:ext cx="7886700" cy="80989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Выполнение НИР</a:t>
            </a:r>
            <a:endParaRPr lang="ru-RU" sz="2400" b="1" dirty="0"/>
          </a:p>
        </p:txBody>
      </p:sp>
      <p:sp>
        <p:nvSpPr>
          <p:cNvPr id="18" name="Текст 17"/>
          <p:cNvSpPr>
            <a:spLocks noGrp="1"/>
          </p:cNvSpPr>
          <p:nvPr>
            <p:ph type="body" idx="1"/>
          </p:nvPr>
        </p:nvSpPr>
        <p:spPr>
          <a:xfrm>
            <a:off x="629842" y="2081349"/>
            <a:ext cx="3868340" cy="58347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Профессор</a:t>
            </a:r>
            <a:endParaRPr lang="ru-RU" sz="3200" dirty="0"/>
          </a:p>
        </p:txBody>
      </p:sp>
      <p:sp>
        <p:nvSpPr>
          <p:cNvPr id="19" name="Объект 18"/>
          <p:cNvSpPr>
            <a:spLocks noGrp="1"/>
          </p:cNvSpPr>
          <p:nvPr>
            <p:ph sz="half" idx="2"/>
          </p:nvPr>
        </p:nvSpPr>
        <p:spPr>
          <a:xfrm>
            <a:off x="629842" y="2725783"/>
            <a:ext cx="3868340" cy="384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до 31.12.2019 </a:t>
            </a:r>
            <a:r>
              <a:rPr lang="ru-RU" dirty="0"/>
              <a:t>–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/>
              <a:t>1 НИР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 smtClean="0"/>
              <a:t>за последние 3 года</a:t>
            </a:r>
            <a:endParaRPr lang="ru-RU" sz="2200" dirty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 01.01.2020 </a:t>
            </a:r>
            <a:r>
              <a:rPr lang="ru-RU" b="1" dirty="0" smtClean="0"/>
              <a:t>– </a:t>
            </a:r>
          </a:p>
          <a:p>
            <a:pPr marL="0" indent="0" algn="ctr">
              <a:buNone/>
            </a:pPr>
            <a:r>
              <a:rPr lang="ru-RU" dirty="0"/>
              <a:t>н</a:t>
            </a:r>
            <a:r>
              <a:rPr lang="ru-RU" dirty="0" smtClean="0"/>
              <a:t>е менее, чем на </a:t>
            </a:r>
            <a:br>
              <a:rPr lang="ru-RU" dirty="0" smtClean="0"/>
            </a:br>
            <a:r>
              <a:rPr lang="ru-RU" b="1" dirty="0" smtClean="0"/>
              <a:t>150 000 руб. </a:t>
            </a:r>
            <a:br>
              <a:rPr lang="ru-RU" b="1" dirty="0" smtClean="0"/>
            </a:br>
            <a:r>
              <a:rPr lang="ru-RU" sz="2200" dirty="0" smtClean="0"/>
              <a:t>(по ФОТ) в среднем за каждый год с даты конкурсного избрания (начиная с 2019 г.)</a:t>
            </a: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3"/>
          </p:nvPr>
        </p:nvSpPr>
        <p:spPr>
          <a:xfrm>
            <a:off x="4629150" y="2059575"/>
            <a:ext cx="3887391" cy="605247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Доцент</a:t>
            </a:r>
            <a:endParaRPr lang="ru-RU" sz="3200" dirty="0"/>
          </a:p>
        </p:txBody>
      </p:sp>
      <p:sp>
        <p:nvSpPr>
          <p:cNvPr id="9" name="Объект 18"/>
          <p:cNvSpPr>
            <a:spLocks noGrp="1"/>
          </p:cNvSpPr>
          <p:nvPr>
            <p:ph sz="quarter" idx="4"/>
          </p:nvPr>
        </p:nvSpPr>
        <p:spPr>
          <a:xfrm>
            <a:off x="4629150" y="2664823"/>
            <a:ext cx="3887788" cy="3901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до 31.12.2019 </a:t>
            </a:r>
            <a:r>
              <a:rPr lang="ru-RU" dirty="0"/>
              <a:t>–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/>
              <a:t>1 НИР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 smtClean="0"/>
              <a:t>за последние 3 года</a:t>
            </a:r>
            <a:endParaRPr lang="ru-RU" sz="2200" dirty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 01.01.2020 </a:t>
            </a:r>
            <a:r>
              <a:rPr lang="ru-RU" b="1" dirty="0" smtClean="0"/>
              <a:t>– </a:t>
            </a:r>
          </a:p>
          <a:p>
            <a:pPr marL="0" indent="0" algn="ctr">
              <a:buNone/>
            </a:pPr>
            <a:r>
              <a:rPr lang="ru-RU" dirty="0"/>
              <a:t>н</a:t>
            </a:r>
            <a:r>
              <a:rPr lang="ru-RU" dirty="0" smtClean="0"/>
              <a:t>е менее, чем на </a:t>
            </a:r>
            <a:br>
              <a:rPr lang="ru-RU" dirty="0" smtClean="0"/>
            </a:br>
            <a:r>
              <a:rPr lang="ru-RU" b="1" dirty="0" smtClean="0"/>
              <a:t>100 000 руб. </a:t>
            </a:r>
            <a:br>
              <a:rPr lang="ru-RU" b="1" dirty="0" smtClean="0"/>
            </a:br>
            <a:r>
              <a:rPr lang="ru-RU" sz="2200" dirty="0" smtClean="0"/>
              <a:t>(по ФОТ) в среднем за каждый год с даты конкурсного избрания (начиная с 2019 г.)</a:t>
            </a:r>
          </a:p>
        </p:txBody>
      </p:sp>
    </p:spTree>
    <p:extLst>
      <p:ext uri="{BB962C8B-B14F-4D97-AF65-F5344CB8AC3E}">
        <p14:creationId xmlns:p14="http://schemas.microsoft.com/office/powerpoint/2010/main" val="137344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165462" y="484909"/>
            <a:ext cx="5223955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ДОПУСК К УЧАСТИЮ В КОНКУРСЕ</a:t>
            </a:r>
            <a:endParaRPr lang="en-US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27463" y="2244823"/>
            <a:ext cx="76504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Book Antiqua" panose="02040602050305030304" pitchFamily="18" charset="0"/>
              </a:rPr>
              <a:t> </a:t>
            </a:r>
            <a:r>
              <a:rPr lang="ru-RU" sz="2000" b="1" dirty="0" smtClean="0">
                <a:latin typeface="Book Antiqua" panose="02040602050305030304" pitchFamily="18" charset="0"/>
              </a:rPr>
              <a:t>К участию в конкурсе допускаются лица</a:t>
            </a:r>
            <a:r>
              <a:rPr lang="ru-RU" sz="2000" dirty="0" smtClean="0">
                <a:latin typeface="Book Antiqua" panose="02040602050305030304" pitchFamily="18" charset="0"/>
              </a:rPr>
              <a:t>, удовлетворяющие требованиям к квалификации, предусмотренным профессиональным стандартом «Педагог профессионального обучения, профессионального образования и дополнительного профессионального образования», утвержденным приказом Министерства труда и социальной защиты Российской Федерации от 08.09.2015 № 608н и Единым квалификационным справочником, утвержденным приказом Министерства здравоохранения и социального развития Российской Федерации от 11.01.2011 № 1н.</a:t>
            </a:r>
            <a:endParaRPr lang="en-US" sz="20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26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1F834A-76E6-4828-A761-3403309F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F78A8B-7EE1-459B-81DE-8E382C3F86C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1907</TotalTime>
  <Words>400</Words>
  <Application>Microsoft Office PowerPoint</Application>
  <PresentationFormat>Экран (4:3)</PresentationFormat>
  <Paragraphs>1808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Angsana New</vt:lpstr>
      <vt:lpstr>Arial</vt:lpstr>
      <vt:lpstr>Book Antiqua</vt:lpstr>
      <vt:lpstr>Calibri</vt:lpstr>
      <vt:lpstr>Calibri Light</vt:lpstr>
      <vt:lpstr>Office Theme</vt:lpstr>
      <vt:lpstr>Презентация PowerPoint</vt:lpstr>
      <vt:lpstr>Порядок предварительного рассмотрения кандидатур</vt:lpstr>
      <vt:lpstr>Порядок предварительного рассмотрения кандидатур</vt:lpstr>
      <vt:lpstr>Презентация PowerPoint</vt:lpstr>
      <vt:lpstr>Презентация PowerPoint</vt:lpstr>
      <vt:lpstr>Презентация PowerPoint</vt:lpstr>
      <vt:lpstr>Количество статей в журналах, индексируемых  в МБНЦ Scopus, Web of Science</vt:lpstr>
      <vt:lpstr>Выполнение НИР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Звягинцева Вита Владимировна</cp:lastModifiedBy>
  <cp:revision>546</cp:revision>
  <cp:lastPrinted>2019-04-29T12:20:52Z</cp:lastPrinted>
  <dcterms:created xsi:type="dcterms:W3CDTF">2016-09-22T16:49:19Z</dcterms:created>
  <dcterms:modified xsi:type="dcterms:W3CDTF">2019-05-14T09:53:23Z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