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57" r:id="rId3"/>
    <p:sldId id="265" r:id="rId4"/>
    <p:sldId id="264" r:id="rId5"/>
    <p:sldId id="258" r:id="rId6"/>
    <p:sldId id="259" r:id="rId7"/>
    <p:sldId id="270" r:id="rId8"/>
    <p:sldId id="271" r:id="rId9"/>
    <p:sldId id="260" r:id="rId10"/>
    <p:sldId id="261" r:id="rId11"/>
    <p:sldId id="262" r:id="rId12"/>
    <p:sldId id="263" r:id="rId13"/>
    <p:sldId id="273" r:id="rId14"/>
    <p:sldId id="266" r:id="rId15"/>
    <p:sldId id="267" r:id="rId16"/>
    <p:sldId id="274" r:id="rId1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6569"/>
    <a:srgbClr val="0F3A3D"/>
    <a:srgbClr val="225D60"/>
    <a:srgbClr val="2A7478"/>
    <a:srgbClr val="595959"/>
    <a:srgbClr val="595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78" y="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Численность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Лист1!$A$2:$A$4</c:f>
              <c:strCache>
                <c:ptCount val="3"/>
                <c:pt idx="0">
                  <c:v>Очная форма обучения</c:v>
                </c:pt>
                <c:pt idx="1">
                  <c:v>Очно-заочная форма обучения</c:v>
                </c:pt>
                <c:pt idx="2">
                  <c:v>Заочная форма обучения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1187</c:v>
                </c:pt>
                <c:pt idx="1">
                  <c:v>3</c:v>
                </c:pt>
                <c:pt idx="2">
                  <c:v>280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1366574103926295"/>
          <c:w val="0.39416264763779529"/>
          <c:h val="0.2863342589607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Численность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Лист1!$A$2:$A$6</c:f>
              <c:strCache>
                <c:ptCount val="5"/>
                <c:pt idx="0">
                  <c:v>Бакалавриат</c:v>
                </c:pt>
                <c:pt idx="1">
                  <c:v>Магистратура</c:v>
                </c:pt>
                <c:pt idx="2">
                  <c:v>Аспирантура / Докторантура</c:v>
                </c:pt>
                <c:pt idx="3">
                  <c:v>Подготовительный факультет</c:v>
                </c:pt>
                <c:pt idx="4">
                  <c:v>Стажеры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762</c:v>
                </c:pt>
                <c:pt idx="1">
                  <c:v>150</c:v>
                </c:pt>
                <c:pt idx="2">
                  <c:v>56</c:v>
                </c:pt>
                <c:pt idx="3">
                  <c:v>139</c:v>
                </c:pt>
                <c:pt idx="4">
                  <c:v>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4055118110236653E-4"/>
          <c:y val="0.39986122081392517"/>
          <c:w val="0.33082672427502119"/>
          <c:h val="0.579045081089859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/>
              <a:t>Всего – 63 страны</a:t>
            </a:r>
            <a:endParaRPr lang="ru-RU" sz="24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Численность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Вьетнам</c:v>
                </c:pt>
                <c:pt idx="1">
                  <c:v>Таджикистан</c:v>
                </c:pt>
                <c:pt idx="2">
                  <c:v>Монголия</c:v>
                </c:pt>
                <c:pt idx="3">
                  <c:v>Молдова</c:v>
                </c:pt>
                <c:pt idx="4">
                  <c:v>Казастан</c:v>
                </c:pt>
                <c:pt idx="5">
                  <c:v>Украина</c:v>
                </c:pt>
                <c:pt idx="6">
                  <c:v>Китай</c:v>
                </c:pt>
                <c:pt idx="7">
                  <c:v>Абхазия</c:v>
                </c:pt>
                <c:pt idx="8">
                  <c:v>Беларусь</c:v>
                </c:pt>
                <c:pt idx="9">
                  <c:v>Узбекистан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176</c:v>
                </c:pt>
                <c:pt idx="1">
                  <c:v>116</c:v>
                </c:pt>
                <c:pt idx="2">
                  <c:v>101</c:v>
                </c:pt>
                <c:pt idx="3">
                  <c:v>87</c:v>
                </c:pt>
                <c:pt idx="4">
                  <c:v>65</c:v>
                </c:pt>
                <c:pt idx="5">
                  <c:v>61</c:v>
                </c:pt>
                <c:pt idx="6">
                  <c:v>60</c:v>
                </c:pt>
                <c:pt idx="7">
                  <c:v>55</c:v>
                </c:pt>
                <c:pt idx="8">
                  <c:v>44</c:v>
                </c:pt>
                <c:pt idx="9">
                  <c:v>43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68435112"/>
        <c:axId val="368434328"/>
      </c:barChart>
      <c:catAx>
        <c:axId val="368435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8434328"/>
        <c:crosses val="autoZero"/>
        <c:auto val="1"/>
        <c:lblAlgn val="ctr"/>
        <c:lblOffset val="100"/>
        <c:noMultiLvlLbl val="0"/>
      </c:catAx>
      <c:valAx>
        <c:axId val="368434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8435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Лист1!$A$2:$A$15</c:f>
              <c:strCache>
                <c:ptCount val="14"/>
                <c:pt idx="0">
                  <c:v>ФМ</c:v>
                </c:pt>
                <c:pt idx="1">
                  <c:v>ФЭФ</c:v>
                </c:pt>
                <c:pt idx="2">
                  <c:v>ФФР</c:v>
                </c:pt>
                <c:pt idx="3">
                  <c:v>ФМЭО</c:v>
                </c:pt>
                <c:pt idx="4">
                  <c:v>МФФ</c:v>
                </c:pt>
                <c:pt idx="5">
                  <c:v>ФГУиФК</c:v>
                </c:pt>
                <c:pt idx="6">
                  <c:v>ФПМиИТ</c:v>
                </c:pt>
                <c:pt idx="7">
                  <c:v>ФУиА</c:v>
                </c:pt>
                <c:pt idx="8">
                  <c:v>ЮФ</c:v>
                </c:pt>
                <c:pt idx="9">
                  <c:v>ФМТСиГБ</c:v>
                </c:pt>
                <c:pt idx="10">
                  <c:v>ФНиН</c:v>
                </c:pt>
                <c:pt idx="11">
                  <c:v>ФСиП</c:v>
                </c:pt>
                <c:pt idx="12">
                  <c:v>ФАРиЭБ</c:v>
                </c:pt>
                <c:pt idx="13">
                  <c:v>ФЭФТЭК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162</c:v>
                </c:pt>
                <c:pt idx="1">
                  <c:v>86</c:v>
                </c:pt>
                <c:pt idx="2">
                  <c:v>85</c:v>
                </c:pt>
                <c:pt idx="3">
                  <c:v>84</c:v>
                </c:pt>
                <c:pt idx="4">
                  <c:v>78</c:v>
                </c:pt>
                <c:pt idx="5">
                  <c:v>77</c:v>
                </c:pt>
                <c:pt idx="6">
                  <c:v>63</c:v>
                </c:pt>
                <c:pt idx="7">
                  <c:v>61</c:v>
                </c:pt>
                <c:pt idx="8">
                  <c:v>54</c:v>
                </c:pt>
                <c:pt idx="9">
                  <c:v>46</c:v>
                </c:pt>
                <c:pt idx="10">
                  <c:v>41</c:v>
                </c:pt>
                <c:pt idx="11">
                  <c:v>39</c:v>
                </c:pt>
                <c:pt idx="12">
                  <c:v>12</c:v>
                </c:pt>
                <c:pt idx="13">
                  <c:v>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93894144"/>
        <c:axId val="393894536"/>
      </c:barChart>
      <c:catAx>
        <c:axId val="393894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93894536"/>
        <c:crosses val="autoZero"/>
        <c:auto val="1"/>
        <c:lblAlgn val="ctr"/>
        <c:lblOffset val="100"/>
        <c:noMultiLvlLbl val="0"/>
      </c:catAx>
      <c:valAx>
        <c:axId val="393894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93894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B47BF3-F757-46A9-B838-BF524C57DDF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04DB87-93F7-4C3A-A275-6EB647715525}">
      <dgm:prSet phldrT="[Текст]"/>
      <dgm:spPr/>
      <dgm:t>
        <a:bodyPr/>
        <a:lstStyle/>
        <a:p>
          <a:r>
            <a:rPr lang="ru-RU" dirty="0" smtClean="0">
              <a:latin typeface="Book Antiqua" panose="02040602050305030304" pitchFamily="18" charset="0"/>
            </a:rPr>
            <a:t>Студенты подготовительного факультета и их особенности</a:t>
          </a:r>
          <a:endParaRPr lang="ru-RU" dirty="0">
            <a:latin typeface="Book Antiqua" panose="02040602050305030304" pitchFamily="18" charset="0"/>
          </a:endParaRPr>
        </a:p>
      </dgm:t>
    </dgm:pt>
    <dgm:pt modelId="{A835844A-D9F3-4B43-8DAF-6541731DA1E3}" type="parTrans" cxnId="{20F97B3E-7A66-45BF-8A4C-D698B4F47501}">
      <dgm:prSet/>
      <dgm:spPr/>
      <dgm:t>
        <a:bodyPr/>
        <a:lstStyle/>
        <a:p>
          <a:endParaRPr lang="ru-RU"/>
        </a:p>
      </dgm:t>
    </dgm:pt>
    <dgm:pt modelId="{6AB6A173-81E9-43C7-9DAE-AAD9B947D0F8}" type="sibTrans" cxnId="{20F97B3E-7A66-45BF-8A4C-D698B4F47501}">
      <dgm:prSet/>
      <dgm:spPr/>
      <dgm:t>
        <a:bodyPr/>
        <a:lstStyle/>
        <a:p>
          <a:endParaRPr lang="ru-RU"/>
        </a:p>
      </dgm:t>
    </dgm:pt>
    <dgm:pt modelId="{2D9AD180-552C-411B-8275-A05098FD68B1}">
      <dgm:prSet phldrT="[Текст]"/>
      <dgm:spPr/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  <a:latin typeface="Book Antiqua" panose="02040602050305030304" pitchFamily="18" charset="0"/>
            </a:rPr>
            <a:t>Высокий уровень языкового барьера</a:t>
          </a:r>
          <a:endParaRPr lang="ru-RU" dirty="0">
            <a:solidFill>
              <a:schemeClr val="bg2">
                <a:lumMod val="50000"/>
              </a:schemeClr>
            </a:solidFill>
            <a:latin typeface="Book Antiqua" panose="02040602050305030304" pitchFamily="18" charset="0"/>
          </a:endParaRPr>
        </a:p>
      </dgm:t>
    </dgm:pt>
    <dgm:pt modelId="{70260195-5D5B-4871-B11D-9206732D285F}" type="parTrans" cxnId="{FDCABD28-416A-4F7F-A3B1-CB81097D6DC6}">
      <dgm:prSet/>
      <dgm:spPr/>
      <dgm:t>
        <a:bodyPr/>
        <a:lstStyle/>
        <a:p>
          <a:endParaRPr lang="ru-RU"/>
        </a:p>
      </dgm:t>
    </dgm:pt>
    <dgm:pt modelId="{C7C91578-8B88-4802-A4BA-04BF73EC5AA9}" type="sibTrans" cxnId="{FDCABD28-416A-4F7F-A3B1-CB81097D6DC6}">
      <dgm:prSet/>
      <dgm:spPr/>
      <dgm:t>
        <a:bodyPr/>
        <a:lstStyle/>
        <a:p>
          <a:endParaRPr lang="ru-RU"/>
        </a:p>
      </dgm:t>
    </dgm:pt>
    <dgm:pt modelId="{3885092F-147D-46C6-9785-545F665E1486}">
      <dgm:prSet phldrT="[Текст]"/>
      <dgm:spPr/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  <a:latin typeface="Book Antiqua" panose="02040602050305030304" pitchFamily="18" charset="0"/>
            </a:rPr>
            <a:t>Широкий возрастной диапазон</a:t>
          </a:r>
          <a:endParaRPr lang="ru-RU" dirty="0">
            <a:solidFill>
              <a:schemeClr val="bg2">
                <a:lumMod val="50000"/>
              </a:schemeClr>
            </a:solidFill>
            <a:latin typeface="Book Antiqua" panose="02040602050305030304" pitchFamily="18" charset="0"/>
          </a:endParaRPr>
        </a:p>
      </dgm:t>
    </dgm:pt>
    <dgm:pt modelId="{F5FD06BE-066E-4845-9D7D-C585CD940519}" type="parTrans" cxnId="{0A0CEF75-3009-4C8F-89B0-688EA9DB227B}">
      <dgm:prSet/>
      <dgm:spPr/>
      <dgm:t>
        <a:bodyPr/>
        <a:lstStyle/>
        <a:p>
          <a:endParaRPr lang="ru-RU"/>
        </a:p>
      </dgm:t>
    </dgm:pt>
    <dgm:pt modelId="{0881DF03-6927-4A0D-8B3C-12A1726CE577}" type="sibTrans" cxnId="{0A0CEF75-3009-4C8F-89B0-688EA9DB227B}">
      <dgm:prSet/>
      <dgm:spPr/>
      <dgm:t>
        <a:bodyPr/>
        <a:lstStyle/>
        <a:p>
          <a:endParaRPr lang="ru-RU"/>
        </a:p>
      </dgm:t>
    </dgm:pt>
    <dgm:pt modelId="{DDF257DF-F2D9-425C-9C16-5BF19700FC84}">
      <dgm:prSet phldrT="[Текст]"/>
      <dgm:spPr/>
      <dgm:t>
        <a:bodyPr/>
        <a:lstStyle/>
        <a:p>
          <a:r>
            <a:rPr lang="ru-RU" dirty="0" smtClean="0">
              <a:latin typeface="Book Antiqua" panose="02040602050305030304" pitchFamily="18" charset="0"/>
            </a:rPr>
            <a:t>Студенты Первого курса и их особенности</a:t>
          </a:r>
          <a:endParaRPr lang="ru-RU" dirty="0">
            <a:latin typeface="Book Antiqua" panose="02040602050305030304" pitchFamily="18" charset="0"/>
          </a:endParaRPr>
        </a:p>
      </dgm:t>
    </dgm:pt>
    <dgm:pt modelId="{F0901DD0-5528-43CD-B6C4-A79A6FBD3DDF}" type="parTrans" cxnId="{A962491B-E529-48E2-A2FE-A8914D836855}">
      <dgm:prSet/>
      <dgm:spPr/>
      <dgm:t>
        <a:bodyPr/>
        <a:lstStyle/>
        <a:p>
          <a:endParaRPr lang="ru-RU"/>
        </a:p>
      </dgm:t>
    </dgm:pt>
    <dgm:pt modelId="{B7C3D1FB-78A5-4E04-8CBC-C3B148F00205}" type="sibTrans" cxnId="{A962491B-E529-48E2-A2FE-A8914D836855}">
      <dgm:prSet/>
      <dgm:spPr/>
      <dgm:t>
        <a:bodyPr/>
        <a:lstStyle/>
        <a:p>
          <a:endParaRPr lang="ru-RU"/>
        </a:p>
      </dgm:t>
    </dgm:pt>
    <dgm:pt modelId="{3216D224-8ACA-41E9-A3F4-EEEBB032600E}">
      <dgm:prSet phldrT="[Текст]"/>
      <dgm:spPr/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  <a:latin typeface="Book Antiqua" panose="02040602050305030304" pitchFamily="18" charset="0"/>
            </a:rPr>
            <a:t>Средний / высокий уровень языкового барьера</a:t>
          </a:r>
          <a:endParaRPr lang="ru-RU" dirty="0">
            <a:solidFill>
              <a:schemeClr val="bg2">
                <a:lumMod val="50000"/>
              </a:schemeClr>
            </a:solidFill>
            <a:latin typeface="Book Antiqua" panose="02040602050305030304" pitchFamily="18" charset="0"/>
          </a:endParaRPr>
        </a:p>
      </dgm:t>
    </dgm:pt>
    <dgm:pt modelId="{145B8A9F-EAC9-47D5-86B2-51DDB5B4BB34}" type="parTrans" cxnId="{2D3A2BC9-2E96-4C44-A322-C47B202DE9CD}">
      <dgm:prSet/>
      <dgm:spPr/>
      <dgm:t>
        <a:bodyPr/>
        <a:lstStyle/>
        <a:p>
          <a:endParaRPr lang="ru-RU"/>
        </a:p>
      </dgm:t>
    </dgm:pt>
    <dgm:pt modelId="{96F46430-E0BB-4C62-A00E-11E4E650C66F}" type="sibTrans" cxnId="{2D3A2BC9-2E96-4C44-A322-C47B202DE9CD}">
      <dgm:prSet/>
      <dgm:spPr/>
      <dgm:t>
        <a:bodyPr/>
        <a:lstStyle/>
        <a:p>
          <a:endParaRPr lang="ru-RU"/>
        </a:p>
      </dgm:t>
    </dgm:pt>
    <dgm:pt modelId="{F9975A5D-713F-4096-BBD5-CA1D7EDC09C6}">
      <dgm:prSet phldrT="[Текст]"/>
      <dgm:spPr/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  <a:latin typeface="Book Antiqua" panose="02040602050305030304" pitchFamily="18" charset="0"/>
            </a:rPr>
            <a:t>Широкий возрастной диапазон</a:t>
          </a:r>
          <a:endParaRPr lang="ru-RU" dirty="0">
            <a:solidFill>
              <a:schemeClr val="bg2">
                <a:lumMod val="50000"/>
              </a:schemeClr>
            </a:solidFill>
            <a:latin typeface="Book Antiqua" panose="02040602050305030304" pitchFamily="18" charset="0"/>
          </a:endParaRPr>
        </a:p>
      </dgm:t>
    </dgm:pt>
    <dgm:pt modelId="{309840B1-7AD4-4348-BF96-8D6C0FB64499}" type="parTrans" cxnId="{CC0BB420-0BBA-4D12-A79D-A512C817CC49}">
      <dgm:prSet/>
      <dgm:spPr/>
      <dgm:t>
        <a:bodyPr/>
        <a:lstStyle/>
        <a:p>
          <a:endParaRPr lang="ru-RU"/>
        </a:p>
      </dgm:t>
    </dgm:pt>
    <dgm:pt modelId="{E6F1194B-D1A8-48E6-B19F-0D770DD1BB49}" type="sibTrans" cxnId="{CC0BB420-0BBA-4D12-A79D-A512C817CC49}">
      <dgm:prSet/>
      <dgm:spPr/>
      <dgm:t>
        <a:bodyPr/>
        <a:lstStyle/>
        <a:p>
          <a:endParaRPr lang="ru-RU"/>
        </a:p>
      </dgm:t>
    </dgm:pt>
    <dgm:pt modelId="{2711BFF0-8175-4914-9426-47F621E5E91E}">
      <dgm:prSet phldrT="[Текст]"/>
      <dgm:spPr/>
      <dgm:t>
        <a:bodyPr/>
        <a:lstStyle/>
        <a:p>
          <a:r>
            <a:rPr lang="ru-RU" dirty="0" smtClean="0">
              <a:latin typeface="Book Antiqua" panose="02040602050305030304" pitchFamily="18" charset="0"/>
            </a:rPr>
            <a:t>Студенты последующих курсов и их особенности</a:t>
          </a:r>
          <a:endParaRPr lang="ru-RU" dirty="0">
            <a:latin typeface="Book Antiqua" panose="02040602050305030304" pitchFamily="18" charset="0"/>
          </a:endParaRPr>
        </a:p>
      </dgm:t>
    </dgm:pt>
    <dgm:pt modelId="{45E881F7-FB65-4492-A181-CACE5E623C40}" type="parTrans" cxnId="{6BBA9E26-2CED-4D17-83A2-10E00978C098}">
      <dgm:prSet/>
      <dgm:spPr/>
      <dgm:t>
        <a:bodyPr/>
        <a:lstStyle/>
        <a:p>
          <a:endParaRPr lang="ru-RU"/>
        </a:p>
      </dgm:t>
    </dgm:pt>
    <dgm:pt modelId="{736584C7-AD8D-4923-9FB2-45268F3AD446}" type="sibTrans" cxnId="{6BBA9E26-2CED-4D17-83A2-10E00978C098}">
      <dgm:prSet/>
      <dgm:spPr/>
      <dgm:t>
        <a:bodyPr/>
        <a:lstStyle/>
        <a:p>
          <a:endParaRPr lang="ru-RU"/>
        </a:p>
      </dgm:t>
    </dgm:pt>
    <dgm:pt modelId="{B953D7A9-4D47-4E3A-84CF-8616442E4A7F}">
      <dgm:prSet phldrT="[Текст]"/>
      <dgm:spPr/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  <a:latin typeface="Book Antiqua" panose="02040602050305030304" pitchFamily="18" charset="0"/>
            </a:rPr>
            <a:t>Низкий / средний уровень языкового барьера</a:t>
          </a:r>
          <a:endParaRPr lang="ru-RU" dirty="0">
            <a:solidFill>
              <a:schemeClr val="bg2">
                <a:lumMod val="50000"/>
              </a:schemeClr>
            </a:solidFill>
            <a:latin typeface="Book Antiqua" panose="02040602050305030304" pitchFamily="18" charset="0"/>
          </a:endParaRPr>
        </a:p>
      </dgm:t>
    </dgm:pt>
    <dgm:pt modelId="{DE64EC9B-3431-45F8-9524-012F8326D111}" type="parTrans" cxnId="{EEC1EAB5-A52F-4264-B0FC-B9179CE74AF3}">
      <dgm:prSet/>
      <dgm:spPr/>
      <dgm:t>
        <a:bodyPr/>
        <a:lstStyle/>
        <a:p>
          <a:endParaRPr lang="ru-RU"/>
        </a:p>
      </dgm:t>
    </dgm:pt>
    <dgm:pt modelId="{A47B1F14-DF5D-4CFF-BA2D-245DD13E3A75}" type="sibTrans" cxnId="{EEC1EAB5-A52F-4264-B0FC-B9179CE74AF3}">
      <dgm:prSet/>
      <dgm:spPr/>
      <dgm:t>
        <a:bodyPr/>
        <a:lstStyle/>
        <a:p>
          <a:endParaRPr lang="ru-RU"/>
        </a:p>
      </dgm:t>
    </dgm:pt>
    <dgm:pt modelId="{5B03BDF1-4C44-4D7C-A141-0B023F233DF6}">
      <dgm:prSet phldrT="[Текст]"/>
      <dgm:spPr/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  <a:latin typeface="Book Antiqua" panose="02040602050305030304" pitchFamily="18" charset="0"/>
            </a:rPr>
            <a:t>Широкий возрастной диапазон</a:t>
          </a:r>
          <a:endParaRPr lang="ru-RU" dirty="0">
            <a:solidFill>
              <a:schemeClr val="bg2">
                <a:lumMod val="50000"/>
              </a:schemeClr>
            </a:solidFill>
            <a:latin typeface="Book Antiqua" panose="02040602050305030304" pitchFamily="18" charset="0"/>
          </a:endParaRPr>
        </a:p>
      </dgm:t>
    </dgm:pt>
    <dgm:pt modelId="{F7AF269C-09B2-469E-A54D-BABB8FAF20E8}" type="parTrans" cxnId="{13E62AC8-DA43-43BB-996C-EB9EF1CA004C}">
      <dgm:prSet/>
      <dgm:spPr/>
      <dgm:t>
        <a:bodyPr/>
        <a:lstStyle/>
        <a:p>
          <a:endParaRPr lang="ru-RU"/>
        </a:p>
      </dgm:t>
    </dgm:pt>
    <dgm:pt modelId="{4402068F-8701-4D29-9770-7412D39D6AF2}" type="sibTrans" cxnId="{13E62AC8-DA43-43BB-996C-EB9EF1CA004C}">
      <dgm:prSet/>
      <dgm:spPr/>
      <dgm:t>
        <a:bodyPr/>
        <a:lstStyle/>
        <a:p>
          <a:endParaRPr lang="ru-RU"/>
        </a:p>
      </dgm:t>
    </dgm:pt>
    <dgm:pt modelId="{BF332AC5-1451-4B1E-A7B4-919D26AB38A2}">
      <dgm:prSet phldrT="[Текст]"/>
      <dgm:spPr/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  <a:latin typeface="Book Antiqua" panose="02040602050305030304" pitchFamily="18" charset="0"/>
            </a:rPr>
            <a:t>Нулевой уровень адаптации (отсутствие знание о городе, культуре и правилах поведения)</a:t>
          </a:r>
          <a:endParaRPr lang="ru-RU" dirty="0">
            <a:solidFill>
              <a:schemeClr val="bg2">
                <a:lumMod val="50000"/>
              </a:schemeClr>
            </a:solidFill>
            <a:latin typeface="Book Antiqua" panose="02040602050305030304" pitchFamily="18" charset="0"/>
          </a:endParaRPr>
        </a:p>
      </dgm:t>
    </dgm:pt>
    <dgm:pt modelId="{D0864B26-75DB-4535-932C-61241DC9A596}" type="parTrans" cxnId="{495776A8-6CC0-4947-9F19-950444015C24}">
      <dgm:prSet/>
      <dgm:spPr/>
      <dgm:t>
        <a:bodyPr/>
        <a:lstStyle/>
        <a:p>
          <a:endParaRPr lang="ru-RU"/>
        </a:p>
      </dgm:t>
    </dgm:pt>
    <dgm:pt modelId="{C259FBBF-2713-44C7-B846-D1F24455F3FC}" type="sibTrans" cxnId="{495776A8-6CC0-4947-9F19-950444015C24}">
      <dgm:prSet/>
      <dgm:spPr/>
      <dgm:t>
        <a:bodyPr/>
        <a:lstStyle/>
        <a:p>
          <a:endParaRPr lang="ru-RU"/>
        </a:p>
      </dgm:t>
    </dgm:pt>
    <dgm:pt modelId="{C2685C5D-6D89-45EE-8D35-AA0C89360878}">
      <dgm:prSet phldrT="[Текст]"/>
      <dgm:spPr/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  <a:latin typeface="Book Antiqua" panose="02040602050305030304" pitchFamily="18" charset="0"/>
            </a:rPr>
            <a:t>Компактная форма расселения (проживание и обучение на Ленинградском </a:t>
          </a:r>
          <a:r>
            <a:rPr lang="ru-RU" dirty="0" err="1" smtClean="0">
              <a:solidFill>
                <a:schemeClr val="bg2">
                  <a:lumMod val="50000"/>
                </a:schemeClr>
              </a:solidFill>
              <a:latin typeface="Book Antiqua" panose="02040602050305030304" pitchFamily="18" charset="0"/>
            </a:rPr>
            <a:t>пр</a:t>
          </a:r>
          <a:r>
            <a:rPr lang="ru-RU" dirty="0" smtClean="0">
              <a:solidFill>
                <a:schemeClr val="bg2">
                  <a:lumMod val="50000"/>
                </a:schemeClr>
              </a:solidFill>
              <a:latin typeface="Book Antiqua" panose="02040602050305030304" pitchFamily="18" charset="0"/>
            </a:rPr>
            <a:t>-те)</a:t>
          </a:r>
          <a:endParaRPr lang="ru-RU" dirty="0">
            <a:solidFill>
              <a:schemeClr val="bg2">
                <a:lumMod val="50000"/>
              </a:schemeClr>
            </a:solidFill>
            <a:latin typeface="Book Antiqua" panose="02040602050305030304" pitchFamily="18" charset="0"/>
          </a:endParaRPr>
        </a:p>
      </dgm:t>
    </dgm:pt>
    <dgm:pt modelId="{B581042D-3E81-4D1B-B33D-9D5D8A3E0FF9}" type="parTrans" cxnId="{1E2F377A-E0F1-46A1-BF53-576528B95220}">
      <dgm:prSet/>
      <dgm:spPr/>
      <dgm:t>
        <a:bodyPr/>
        <a:lstStyle/>
        <a:p>
          <a:endParaRPr lang="ru-RU"/>
        </a:p>
      </dgm:t>
    </dgm:pt>
    <dgm:pt modelId="{35D85309-7C03-4DFC-B2F3-CC4F2FDB87EF}" type="sibTrans" cxnId="{1E2F377A-E0F1-46A1-BF53-576528B95220}">
      <dgm:prSet/>
      <dgm:spPr/>
      <dgm:t>
        <a:bodyPr/>
        <a:lstStyle/>
        <a:p>
          <a:endParaRPr lang="ru-RU"/>
        </a:p>
      </dgm:t>
    </dgm:pt>
    <dgm:pt modelId="{AD1308B6-B932-4A12-8BE7-8DEE1973413E}">
      <dgm:prSet phldrT="[Текст]"/>
      <dgm:spPr/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  <a:latin typeface="Book Antiqua" panose="02040602050305030304" pitchFamily="18" charset="0"/>
            </a:rPr>
            <a:t>Начальный или нулевой уровень адаптации (незначительные знания о городе и т.п.)</a:t>
          </a:r>
          <a:endParaRPr lang="ru-RU" dirty="0">
            <a:solidFill>
              <a:schemeClr val="bg2">
                <a:lumMod val="50000"/>
              </a:schemeClr>
            </a:solidFill>
            <a:latin typeface="Book Antiqua" panose="02040602050305030304" pitchFamily="18" charset="0"/>
          </a:endParaRPr>
        </a:p>
      </dgm:t>
    </dgm:pt>
    <dgm:pt modelId="{952292D6-A843-4687-9C00-4080F0FEC32F}" type="parTrans" cxnId="{AA131CDA-4EB9-4D1E-ABAA-820D59DFFE7E}">
      <dgm:prSet/>
      <dgm:spPr/>
      <dgm:t>
        <a:bodyPr/>
        <a:lstStyle/>
        <a:p>
          <a:endParaRPr lang="ru-RU"/>
        </a:p>
      </dgm:t>
    </dgm:pt>
    <dgm:pt modelId="{4B495589-4519-4344-A742-183990E331CD}" type="sibTrans" cxnId="{AA131CDA-4EB9-4D1E-ABAA-820D59DFFE7E}">
      <dgm:prSet/>
      <dgm:spPr/>
      <dgm:t>
        <a:bodyPr/>
        <a:lstStyle/>
        <a:p>
          <a:endParaRPr lang="ru-RU"/>
        </a:p>
      </dgm:t>
    </dgm:pt>
    <dgm:pt modelId="{1C66BEC3-0281-470A-9926-E9B1AD7B31B1}">
      <dgm:prSet phldrT="[Текст]"/>
      <dgm:spPr/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  <a:latin typeface="Book Antiqua" panose="02040602050305030304" pitchFamily="18" charset="0"/>
            </a:rPr>
            <a:t>Большая география расселения и сложная логистика в городе</a:t>
          </a:r>
          <a:endParaRPr lang="ru-RU" dirty="0">
            <a:solidFill>
              <a:schemeClr val="bg2">
                <a:lumMod val="50000"/>
              </a:schemeClr>
            </a:solidFill>
            <a:latin typeface="Book Antiqua" panose="02040602050305030304" pitchFamily="18" charset="0"/>
          </a:endParaRPr>
        </a:p>
      </dgm:t>
    </dgm:pt>
    <dgm:pt modelId="{8D7F752F-4977-4999-8C45-9D53046840AA}" type="parTrans" cxnId="{635CEFFB-6247-459B-BB92-F48D35BFA467}">
      <dgm:prSet/>
      <dgm:spPr/>
      <dgm:t>
        <a:bodyPr/>
        <a:lstStyle/>
        <a:p>
          <a:endParaRPr lang="ru-RU"/>
        </a:p>
      </dgm:t>
    </dgm:pt>
    <dgm:pt modelId="{5E902A2A-40DD-441D-AA44-2844D8485A23}" type="sibTrans" cxnId="{635CEFFB-6247-459B-BB92-F48D35BFA467}">
      <dgm:prSet/>
      <dgm:spPr/>
      <dgm:t>
        <a:bodyPr/>
        <a:lstStyle/>
        <a:p>
          <a:endParaRPr lang="ru-RU"/>
        </a:p>
      </dgm:t>
    </dgm:pt>
    <dgm:pt modelId="{DCEAED22-C4DF-4458-80AB-F25B0BA2A49D}">
      <dgm:prSet phldrT="[Текст]"/>
      <dgm:spPr/>
      <dgm:t>
        <a:bodyPr/>
        <a:lstStyle/>
        <a:p>
          <a:endParaRPr lang="ru-RU" dirty="0">
            <a:latin typeface="Book Antiqua" panose="02040602050305030304" pitchFamily="18" charset="0"/>
          </a:endParaRPr>
        </a:p>
      </dgm:t>
    </dgm:pt>
    <dgm:pt modelId="{40C21E98-5982-4C4F-AFFA-F43E0B0921C1}" type="parTrans" cxnId="{88E1C4FF-A672-4833-8406-94516BEEC41E}">
      <dgm:prSet/>
      <dgm:spPr/>
      <dgm:t>
        <a:bodyPr/>
        <a:lstStyle/>
        <a:p>
          <a:endParaRPr lang="ru-RU"/>
        </a:p>
      </dgm:t>
    </dgm:pt>
    <dgm:pt modelId="{0C978CA9-96F9-4648-B6D4-1A0581450481}" type="sibTrans" cxnId="{88E1C4FF-A672-4833-8406-94516BEEC41E}">
      <dgm:prSet/>
      <dgm:spPr/>
      <dgm:t>
        <a:bodyPr/>
        <a:lstStyle/>
        <a:p>
          <a:endParaRPr lang="ru-RU"/>
        </a:p>
      </dgm:t>
    </dgm:pt>
    <dgm:pt modelId="{CB2D2113-73F7-43B6-95C5-E44CABEADB5B}">
      <dgm:prSet phldrT="[Текст]"/>
      <dgm:spPr/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  <a:latin typeface="Book Antiqua" panose="02040602050305030304" pitchFamily="18" charset="0"/>
            </a:rPr>
            <a:t>Средний уровень адаптации</a:t>
          </a:r>
          <a:endParaRPr lang="ru-RU" dirty="0">
            <a:solidFill>
              <a:schemeClr val="bg2">
                <a:lumMod val="50000"/>
              </a:schemeClr>
            </a:solidFill>
            <a:latin typeface="Book Antiqua" panose="02040602050305030304" pitchFamily="18" charset="0"/>
          </a:endParaRPr>
        </a:p>
      </dgm:t>
    </dgm:pt>
    <dgm:pt modelId="{BB7537D2-471E-4D6B-B9E3-7D94D9822BB0}" type="parTrans" cxnId="{14D49D83-26BB-42EC-96FB-1A0A6705DFA8}">
      <dgm:prSet/>
      <dgm:spPr/>
      <dgm:t>
        <a:bodyPr/>
        <a:lstStyle/>
        <a:p>
          <a:endParaRPr lang="ru-RU"/>
        </a:p>
      </dgm:t>
    </dgm:pt>
    <dgm:pt modelId="{F74E7292-D7BC-4058-AD0C-E7B425C2C4FC}" type="sibTrans" cxnId="{14D49D83-26BB-42EC-96FB-1A0A6705DFA8}">
      <dgm:prSet/>
      <dgm:spPr/>
      <dgm:t>
        <a:bodyPr/>
        <a:lstStyle/>
        <a:p>
          <a:endParaRPr lang="ru-RU"/>
        </a:p>
      </dgm:t>
    </dgm:pt>
    <dgm:pt modelId="{ADC58A0F-47BC-46AF-86DC-2A51275DA577}">
      <dgm:prSet phldrT="[Текст]"/>
      <dgm:spPr/>
      <dgm:t>
        <a:bodyPr/>
        <a:lstStyle/>
        <a:p>
          <a:r>
            <a:rPr lang="ru-RU" dirty="0" smtClean="0">
              <a:solidFill>
                <a:schemeClr val="bg2">
                  <a:lumMod val="50000"/>
                </a:schemeClr>
              </a:solidFill>
              <a:latin typeface="Book Antiqua" panose="02040602050305030304" pitchFamily="18" charset="0"/>
            </a:rPr>
            <a:t>Большая география расселения и сложная логистика в городе</a:t>
          </a:r>
          <a:endParaRPr lang="ru-RU" dirty="0">
            <a:solidFill>
              <a:schemeClr val="bg2">
                <a:lumMod val="50000"/>
              </a:schemeClr>
            </a:solidFill>
            <a:latin typeface="Book Antiqua" panose="02040602050305030304" pitchFamily="18" charset="0"/>
          </a:endParaRPr>
        </a:p>
      </dgm:t>
    </dgm:pt>
    <dgm:pt modelId="{BD1CE5E8-E02C-411E-9A23-28059A4077BF}" type="parTrans" cxnId="{F8EA1CF0-7578-4EBC-AE0A-A543B23692FE}">
      <dgm:prSet/>
      <dgm:spPr/>
      <dgm:t>
        <a:bodyPr/>
        <a:lstStyle/>
        <a:p>
          <a:endParaRPr lang="ru-RU"/>
        </a:p>
      </dgm:t>
    </dgm:pt>
    <dgm:pt modelId="{F845F730-EFE5-44BC-BEB4-591F5D482830}" type="sibTrans" cxnId="{F8EA1CF0-7578-4EBC-AE0A-A543B23692FE}">
      <dgm:prSet/>
      <dgm:spPr/>
      <dgm:t>
        <a:bodyPr/>
        <a:lstStyle/>
        <a:p>
          <a:endParaRPr lang="ru-RU"/>
        </a:p>
      </dgm:t>
    </dgm:pt>
    <dgm:pt modelId="{19AA9524-D675-46B9-B547-BCC76299A6E4}" type="pres">
      <dgm:prSet presAssocID="{98B47BF3-F757-46A9-B838-BF524C57DDF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450DD2B-0B96-46A2-B1C4-CCF6E2EC598A}" type="pres">
      <dgm:prSet presAssocID="{3104DB87-93F7-4C3A-A275-6EB647715525}" presName="composite" presStyleCnt="0"/>
      <dgm:spPr/>
    </dgm:pt>
    <dgm:pt modelId="{D2B0CEF7-4188-4EB2-945D-68643DE4FB07}" type="pres">
      <dgm:prSet presAssocID="{3104DB87-93F7-4C3A-A275-6EB64771552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CF4072-BEFE-4CAD-9030-0A996CA2D6CF}" type="pres">
      <dgm:prSet presAssocID="{3104DB87-93F7-4C3A-A275-6EB64771552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E870F5-809E-485E-B87B-9FD6563AD9F9}" type="pres">
      <dgm:prSet presAssocID="{6AB6A173-81E9-43C7-9DAE-AAD9B947D0F8}" presName="space" presStyleCnt="0"/>
      <dgm:spPr/>
    </dgm:pt>
    <dgm:pt modelId="{CC8490C6-2B65-429E-AB74-656085353B90}" type="pres">
      <dgm:prSet presAssocID="{DDF257DF-F2D9-425C-9C16-5BF19700FC84}" presName="composite" presStyleCnt="0"/>
      <dgm:spPr/>
    </dgm:pt>
    <dgm:pt modelId="{4E45B022-5F03-4A07-B302-F85216166EC9}" type="pres">
      <dgm:prSet presAssocID="{DDF257DF-F2D9-425C-9C16-5BF19700FC8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311C9A-7507-4375-A629-A99070618C40}" type="pres">
      <dgm:prSet presAssocID="{DDF257DF-F2D9-425C-9C16-5BF19700FC8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E7CA91-32C2-49E2-A023-C937B2181BD7}" type="pres">
      <dgm:prSet presAssocID="{B7C3D1FB-78A5-4E04-8CBC-C3B148F00205}" presName="space" presStyleCnt="0"/>
      <dgm:spPr/>
    </dgm:pt>
    <dgm:pt modelId="{5B104F4A-4B38-44B6-B9DA-DE781EE11FCC}" type="pres">
      <dgm:prSet presAssocID="{2711BFF0-8175-4914-9426-47F621E5E91E}" presName="composite" presStyleCnt="0"/>
      <dgm:spPr/>
    </dgm:pt>
    <dgm:pt modelId="{8EE95CC5-022B-45A1-A186-5C4D578F0387}" type="pres">
      <dgm:prSet presAssocID="{2711BFF0-8175-4914-9426-47F621E5E91E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EE615C-3031-43B3-A7C0-5CC6EFD206EA}" type="pres">
      <dgm:prSet presAssocID="{2711BFF0-8175-4914-9426-47F621E5E91E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EC1EAB5-A52F-4264-B0FC-B9179CE74AF3}" srcId="{2711BFF0-8175-4914-9426-47F621E5E91E}" destId="{B953D7A9-4D47-4E3A-84CF-8616442E4A7F}" srcOrd="0" destOrd="0" parTransId="{DE64EC9B-3431-45F8-9524-012F8326D111}" sibTransId="{A47B1F14-DF5D-4CFF-BA2D-245DD13E3A75}"/>
    <dgm:cxn modelId="{EB99DE23-65DE-4656-AB18-D3DF3B3180C5}" type="presOf" srcId="{5B03BDF1-4C44-4D7C-A141-0B023F233DF6}" destId="{82EE615C-3031-43B3-A7C0-5CC6EFD206EA}" srcOrd="0" destOrd="1" presId="urn:microsoft.com/office/officeart/2005/8/layout/hList1"/>
    <dgm:cxn modelId="{21350A1D-D960-4B4B-9F24-F28682E34DC8}" type="presOf" srcId="{98B47BF3-F757-46A9-B838-BF524C57DDFB}" destId="{19AA9524-D675-46B9-B547-BCC76299A6E4}" srcOrd="0" destOrd="0" presId="urn:microsoft.com/office/officeart/2005/8/layout/hList1"/>
    <dgm:cxn modelId="{44432358-67EF-46D2-A989-B968B88A05BE}" type="presOf" srcId="{AD1308B6-B932-4A12-8BE7-8DEE1973413E}" destId="{C6311C9A-7507-4375-A629-A99070618C40}" srcOrd="0" destOrd="2" presId="urn:microsoft.com/office/officeart/2005/8/layout/hList1"/>
    <dgm:cxn modelId="{8FBC7876-41EC-4FAD-871C-0BE7576A135D}" type="presOf" srcId="{C2685C5D-6D89-45EE-8D35-AA0C89360878}" destId="{F5CF4072-BEFE-4CAD-9030-0A996CA2D6CF}" srcOrd="0" destOrd="3" presId="urn:microsoft.com/office/officeart/2005/8/layout/hList1"/>
    <dgm:cxn modelId="{1E2F377A-E0F1-46A1-BF53-576528B95220}" srcId="{3104DB87-93F7-4C3A-A275-6EB647715525}" destId="{C2685C5D-6D89-45EE-8D35-AA0C89360878}" srcOrd="3" destOrd="0" parTransId="{B581042D-3E81-4D1B-B33D-9D5D8A3E0FF9}" sibTransId="{35D85309-7C03-4DFC-B2F3-CC4F2FDB87EF}"/>
    <dgm:cxn modelId="{AD6AA688-7844-4AFD-80D7-FC9D9E440A7D}" type="presOf" srcId="{DCEAED22-C4DF-4458-80AB-F25B0BA2A49D}" destId="{82EE615C-3031-43B3-A7C0-5CC6EFD206EA}" srcOrd="0" destOrd="4" presId="urn:microsoft.com/office/officeart/2005/8/layout/hList1"/>
    <dgm:cxn modelId="{2AA5424C-BBA0-44A6-BB63-B22DFB811082}" type="presOf" srcId="{ADC58A0F-47BC-46AF-86DC-2A51275DA577}" destId="{82EE615C-3031-43B3-A7C0-5CC6EFD206EA}" srcOrd="0" destOrd="3" presId="urn:microsoft.com/office/officeart/2005/8/layout/hList1"/>
    <dgm:cxn modelId="{E4E16FA7-E6D5-4052-B1F9-48F0BBF4E691}" type="presOf" srcId="{3216D224-8ACA-41E9-A3F4-EEEBB032600E}" destId="{C6311C9A-7507-4375-A629-A99070618C40}" srcOrd="0" destOrd="0" presId="urn:microsoft.com/office/officeart/2005/8/layout/hList1"/>
    <dgm:cxn modelId="{178888B6-F5C5-46B9-BA08-745DC155FDDB}" type="presOf" srcId="{2D9AD180-552C-411B-8275-A05098FD68B1}" destId="{F5CF4072-BEFE-4CAD-9030-0A996CA2D6CF}" srcOrd="0" destOrd="0" presId="urn:microsoft.com/office/officeart/2005/8/layout/hList1"/>
    <dgm:cxn modelId="{5CEC5771-9ECA-4B66-B3A9-B9840EDDF136}" type="presOf" srcId="{B953D7A9-4D47-4E3A-84CF-8616442E4A7F}" destId="{82EE615C-3031-43B3-A7C0-5CC6EFD206EA}" srcOrd="0" destOrd="0" presId="urn:microsoft.com/office/officeart/2005/8/layout/hList1"/>
    <dgm:cxn modelId="{CC0BB420-0BBA-4D12-A79D-A512C817CC49}" srcId="{DDF257DF-F2D9-425C-9C16-5BF19700FC84}" destId="{F9975A5D-713F-4096-BBD5-CA1D7EDC09C6}" srcOrd="1" destOrd="0" parTransId="{309840B1-7AD4-4348-BF96-8D6C0FB64499}" sibTransId="{E6F1194B-D1A8-48E6-B19F-0D770DD1BB49}"/>
    <dgm:cxn modelId="{88E1C4FF-A672-4833-8406-94516BEEC41E}" srcId="{2711BFF0-8175-4914-9426-47F621E5E91E}" destId="{DCEAED22-C4DF-4458-80AB-F25B0BA2A49D}" srcOrd="4" destOrd="0" parTransId="{40C21E98-5982-4C4F-AFFA-F43E0B0921C1}" sibTransId="{0C978CA9-96F9-4648-B6D4-1A0581450481}"/>
    <dgm:cxn modelId="{D778071D-B878-4F4F-9B69-E1C3BE8947E9}" type="presOf" srcId="{2711BFF0-8175-4914-9426-47F621E5E91E}" destId="{8EE95CC5-022B-45A1-A186-5C4D578F0387}" srcOrd="0" destOrd="0" presId="urn:microsoft.com/office/officeart/2005/8/layout/hList1"/>
    <dgm:cxn modelId="{13E62AC8-DA43-43BB-996C-EB9EF1CA004C}" srcId="{2711BFF0-8175-4914-9426-47F621E5E91E}" destId="{5B03BDF1-4C44-4D7C-A141-0B023F233DF6}" srcOrd="1" destOrd="0" parTransId="{F7AF269C-09B2-469E-A54D-BABB8FAF20E8}" sibTransId="{4402068F-8701-4D29-9770-7412D39D6AF2}"/>
    <dgm:cxn modelId="{CE91ACBE-BDE1-4368-9AB0-C80BA91B6828}" type="presOf" srcId="{F9975A5D-713F-4096-BBD5-CA1D7EDC09C6}" destId="{C6311C9A-7507-4375-A629-A99070618C40}" srcOrd="0" destOrd="1" presId="urn:microsoft.com/office/officeart/2005/8/layout/hList1"/>
    <dgm:cxn modelId="{8D6CECA4-817A-4EB0-A27C-C3A9414607F4}" type="presOf" srcId="{3885092F-147D-46C6-9785-545F665E1486}" destId="{F5CF4072-BEFE-4CAD-9030-0A996CA2D6CF}" srcOrd="0" destOrd="1" presId="urn:microsoft.com/office/officeart/2005/8/layout/hList1"/>
    <dgm:cxn modelId="{2D3A2BC9-2E96-4C44-A322-C47B202DE9CD}" srcId="{DDF257DF-F2D9-425C-9C16-5BF19700FC84}" destId="{3216D224-8ACA-41E9-A3F4-EEEBB032600E}" srcOrd="0" destOrd="0" parTransId="{145B8A9F-EAC9-47D5-86B2-51DDB5B4BB34}" sibTransId="{96F46430-E0BB-4C62-A00E-11E4E650C66F}"/>
    <dgm:cxn modelId="{14D49D83-26BB-42EC-96FB-1A0A6705DFA8}" srcId="{2711BFF0-8175-4914-9426-47F621E5E91E}" destId="{CB2D2113-73F7-43B6-95C5-E44CABEADB5B}" srcOrd="2" destOrd="0" parTransId="{BB7537D2-471E-4D6B-B9E3-7D94D9822BB0}" sibTransId="{F74E7292-D7BC-4058-AD0C-E7B425C2C4FC}"/>
    <dgm:cxn modelId="{CDD088FD-B51C-4366-90A7-DFBA9FD93BB0}" type="presOf" srcId="{DDF257DF-F2D9-425C-9C16-5BF19700FC84}" destId="{4E45B022-5F03-4A07-B302-F85216166EC9}" srcOrd="0" destOrd="0" presId="urn:microsoft.com/office/officeart/2005/8/layout/hList1"/>
    <dgm:cxn modelId="{E7166E7A-557C-475B-83F7-DBC5DC558497}" type="presOf" srcId="{3104DB87-93F7-4C3A-A275-6EB647715525}" destId="{D2B0CEF7-4188-4EB2-945D-68643DE4FB07}" srcOrd="0" destOrd="0" presId="urn:microsoft.com/office/officeart/2005/8/layout/hList1"/>
    <dgm:cxn modelId="{E6C87238-7D3E-4682-A8F0-021F2138BAA9}" type="presOf" srcId="{1C66BEC3-0281-470A-9926-E9B1AD7B31B1}" destId="{C6311C9A-7507-4375-A629-A99070618C40}" srcOrd="0" destOrd="3" presId="urn:microsoft.com/office/officeart/2005/8/layout/hList1"/>
    <dgm:cxn modelId="{635CEFFB-6247-459B-BB92-F48D35BFA467}" srcId="{DDF257DF-F2D9-425C-9C16-5BF19700FC84}" destId="{1C66BEC3-0281-470A-9926-E9B1AD7B31B1}" srcOrd="3" destOrd="0" parTransId="{8D7F752F-4977-4999-8C45-9D53046840AA}" sibTransId="{5E902A2A-40DD-441D-AA44-2844D8485A23}"/>
    <dgm:cxn modelId="{0A0CEF75-3009-4C8F-89B0-688EA9DB227B}" srcId="{3104DB87-93F7-4C3A-A275-6EB647715525}" destId="{3885092F-147D-46C6-9785-545F665E1486}" srcOrd="1" destOrd="0" parTransId="{F5FD06BE-066E-4845-9D7D-C585CD940519}" sibTransId="{0881DF03-6927-4A0D-8B3C-12A1726CE577}"/>
    <dgm:cxn modelId="{FDCABD28-416A-4F7F-A3B1-CB81097D6DC6}" srcId="{3104DB87-93F7-4C3A-A275-6EB647715525}" destId="{2D9AD180-552C-411B-8275-A05098FD68B1}" srcOrd="0" destOrd="0" parTransId="{70260195-5D5B-4871-B11D-9206732D285F}" sibTransId="{C7C91578-8B88-4802-A4BA-04BF73EC5AA9}"/>
    <dgm:cxn modelId="{F8EA1CF0-7578-4EBC-AE0A-A543B23692FE}" srcId="{2711BFF0-8175-4914-9426-47F621E5E91E}" destId="{ADC58A0F-47BC-46AF-86DC-2A51275DA577}" srcOrd="3" destOrd="0" parTransId="{BD1CE5E8-E02C-411E-9A23-28059A4077BF}" sibTransId="{F845F730-EFE5-44BC-BEB4-591F5D482830}"/>
    <dgm:cxn modelId="{AA131CDA-4EB9-4D1E-ABAA-820D59DFFE7E}" srcId="{DDF257DF-F2D9-425C-9C16-5BF19700FC84}" destId="{AD1308B6-B932-4A12-8BE7-8DEE1973413E}" srcOrd="2" destOrd="0" parTransId="{952292D6-A843-4687-9C00-4080F0FEC32F}" sibTransId="{4B495589-4519-4344-A742-183990E331CD}"/>
    <dgm:cxn modelId="{98BC88AD-3801-46EA-97CC-3BF7D66D604F}" type="presOf" srcId="{CB2D2113-73F7-43B6-95C5-E44CABEADB5B}" destId="{82EE615C-3031-43B3-A7C0-5CC6EFD206EA}" srcOrd="0" destOrd="2" presId="urn:microsoft.com/office/officeart/2005/8/layout/hList1"/>
    <dgm:cxn modelId="{A962491B-E529-48E2-A2FE-A8914D836855}" srcId="{98B47BF3-F757-46A9-B838-BF524C57DDFB}" destId="{DDF257DF-F2D9-425C-9C16-5BF19700FC84}" srcOrd="1" destOrd="0" parTransId="{F0901DD0-5528-43CD-B6C4-A79A6FBD3DDF}" sibTransId="{B7C3D1FB-78A5-4E04-8CBC-C3B148F00205}"/>
    <dgm:cxn modelId="{6BBA9E26-2CED-4D17-83A2-10E00978C098}" srcId="{98B47BF3-F757-46A9-B838-BF524C57DDFB}" destId="{2711BFF0-8175-4914-9426-47F621E5E91E}" srcOrd="2" destOrd="0" parTransId="{45E881F7-FB65-4492-A181-CACE5E623C40}" sibTransId="{736584C7-AD8D-4923-9FB2-45268F3AD446}"/>
    <dgm:cxn modelId="{20F97B3E-7A66-45BF-8A4C-D698B4F47501}" srcId="{98B47BF3-F757-46A9-B838-BF524C57DDFB}" destId="{3104DB87-93F7-4C3A-A275-6EB647715525}" srcOrd="0" destOrd="0" parTransId="{A835844A-D9F3-4B43-8DAF-6541731DA1E3}" sibTransId="{6AB6A173-81E9-43C7-9DAE-AAD9B947D0F8}"/>
    <dgm:cxn modelId="{495776A8-6CC0-4947-9F19-950444015C24}" srcId="{3104DB87-93F7-4C3A-A275-6EB647715525}" destId="{BF332AC5-1451-4B1E-A7B4-919D26AB38A2}" srcOrd="2" destOrd="0" parTransId="{D0864B26-75DB-4535-932C-61241DC9A596}" sibTransId="{C259FBBF-2713-44C7-B846-D1F24455F3FC}"/>
    <dgm:cxn modelId="{3CC8EDEE-77E0-4B8D-8039-4896C38B9D83}" type="presOf" srcId="{BF332AC5-1451-4B1E-A7B4-919D26AB38A2}" destId="{F5CF4072-BEFE-4CAD-9030-0A996CA2D6CF}" srcOrd="0" destOrd="2" presId="urn:microsoft.com/office/officeart/2005/8/layout/hList1"/>
    <dgm:cxn modelId="{E0E25482-DE90-4A26-8559-A178D1290F97}" type="presParOf" srcId="{19AA9524-D675-46B9-B547-BCC76299A6E4}" destId="{B450DD2B-0B96-46A2-B1C4-CCF6E2EC598A}" srcOrd="0" destOrd="0" presId="urn:microsoft.com/office/officeart/2005/8/layout/hList1"/>
    <dgm:cxn modelId="{AFCDD9E6-61AD-473E-B6C4-DE73B362EB8B}" type="presParOf" srcId="{B450DD2B-0B96-46A2-B1C4-CCF6E2EC598A}" destId="{D2B0CEF7-4188-4EB2-945D-68643DE4FB07}" srcOrd="0" destOrd="0" presId="urn:microsoft.com/office/officeart/2005/8/layout/hList1"/>
    <dgm:cxn modelId="{6D281654-96DC-4759-9889-91CC17A8DD7C}" type="presParOf" srcId="{B450DD2B-0B96-46A2-B1C4-CCF6E2EC598A}" destId="{F5CF4072-BEFE-4CAD-9030-0A996CA2D6CF}" srcOrd="1" destOrd="0" presId="urn:microsoft.com/office/officeart/2005/8/layout/hList1"/>
    <dgm:cxn modelId="{64741E97-7608-4B79-A198-868F8FFFE5BB}" type="presParOf" srcId="{19AA9524-D675-46B9-B547-BCC76299A6E4}" destId="{13E870F5-809E-485E-B87B-9FD6563AD9F9}" srcOrd="1" destOrd="0" presId="urn:microsoft.com/office/officeart/2005/8/layout/hList1"/>
    <dgm:cxn modelId="{FEE4FC85-CAEA-4A79-8663-31FC19B25551}" type="presParOf" srcId="{19AA9524-D675-46B9-B547-BCC76299A6E4}" destId="{CC8490C6-2B65-429E-AB74-656085353B90}" srcOrd="2" destOrd="0" presId="urn:microsoft.com/office/officeart/2005/8/layout/hList1"/>
    <dgm:cxn modelId="{C44ED1AC-CCA4-4610-AE26-21BF610C1730}" type="presParOf" srcId="{CC8490C6-2B65-429E-AB74-656085353B90}" destId="{4E45B022-5F03-4A07-B302-F85216166EC9}" srcOrd="0" destOrd="0" presId="urn:microsoft.com/office/officeart/2005/8/layout/hList1"/>
    <dgm:cxn modelId="{A2292315-87F0-4C92-B7E0-E882A507209C}" type="presParOf" srcId="{CC8490C6-2B65-429E-AB74-656085353B90}" destId="{C6311C9A-7507-4375-A629-A99070618C40}" srcOrd="1" destOrd="0" presId="urn:microsoft.com/office/officeart/2005/8/layout/hList1"/>
    <dgm:cxn modelId="{C2E9CA2B-B52D-4E04-BA99-C840359C1440}" type="presParOf" srcId="{19AA9524-D675-46B9-B547-BCC76299A6E4}" destId="{2EE7CA91-32C2-49E2-A023-C937B2181BD7}" srcOrd="3" destOrd="0" presId="urn:microsoft.com/office/officeart/2005/8/layout/hList1"/>
    <dgm:cxn modelId="{518539C2-4A24-4063-9A5C-97670C84DA52}" type="presParOf" srcId="{19AA9524-D675-46B9-B547-BCC76299A6E4}" destId="{5B104F4A-4B38-44B6-B9DA-DE781EE11FCC}" srcOrd="4" destOrd="0" presId="urn:microsoft.com/office/officeart/2005/8/layout/hList1"/>
    <dgm:cxn modelId="{485A7A73-A2DF-4109-BE6C-7C2A41CC0B3D}" type="presParOf" srcId="{5B104F4A-4B38-44B6-B9DA-DE781EE11FCC}" destId="{8EE95CC5-022B-45A1-A186-5C4D578F0387}" srcOrd="0" destOrd="0" presId="urn:microsoft.com/office/officeart/2005/8/layout/hList1"/>
    <dgm:cxn modelId="{D3D7E550-9764-48E8-A2FF-C95E648E76D3}" type="presParOf" srcId="{5B104F4A-4B38-44B6-B9DA-DE781EE11FCC}" destId="{82EE615C-3031-43B3-A7C0-5CC6EFD206E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6C51F9-9A49-468E-A10A-8981302AE00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AA2FADE-B61C-4C9C-8E9E-270A4C4A1CD9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600"/>
            </a:spcAft>
          </a:pPr>
          <a:r>
            <a:rPr lang="ru-RU" sz="3600" i="1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rPr>
            <a:t>«</a:t>
          </a:r>
          <a:r>
            <a:rPr lang="en-US" sz="3600" i="1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rPr>
            <a:t>Friendly University</a:t>
          </a:r>
          <a:r>
            <a:rPr lang="ru-RU" sz="3600" i="1" dirty="0" smtClean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rPr>
            <a:t>»</a:t>
          </a:r>
        </a:p>
        <a:p>
          <a:pPr>
            <a:spcAft>
              <a:spcPts val="600"/>
            </a:spcAft>
          </a:pPr>
          <a:r>
            <a:rPr lang="ru-RU" sz="2000" dirty="0" smtClean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rPr>
            <a:t>(программа создания </a:t>
          </a:r>
          <a:r>
            <a:rPr lang="ru-RU" sz="2000" dirty="0" err="1" smtClean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rPr>
            <a:t>мультиязычной</a:t>
          </a:r>
          <a:r>
            <a:rPr lang="ru-RU" sz="2000" dirty="0" smtClean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rPr>
            <a:t> / интернациональной среды)</a:t>
          </a:r>
          <a:endParaRPr lang="ru-RU" sz="2000" dirty="0">
            <a:solidFill>
              <a:schemeClr val="bg2">
                <a:lumMod val="50000"/>
              </a:schemeClr>
            </a:solidFill>
            <a:latin typeface="Book Antiqua" pitchFamily="18" charset="0"/>
            <a:cs typeface="Times New Roman" pitchFamily="18" charset="0"/>
          </a:endParaRPr>
        </a:p>
      </dgm:t>
    </dgm:pt>
    <dgm:pt modelId="{7153894D-8AC1-42C2-8380-C229CF2C6B09}" type="parTrans" cxnId="{8394BD48-E778-474A-921B-3E465FAEA8C6}">
      <dgm:prSet/>
      <dgm:spPr/>
      <dgm:t>
        <a:bodyPr/>
        <a:lstStyle/>
        <a:p>
          <a:endParaRPr lang="ru-RU"/>
        </a:p>
      </dgm:t>
    </dgm:pt>
    <dgm:pt modelId="{C76982AA-4231-4CB9-8D8B-309DACDEA5A7}" type="sibTrans" cxnId="{8394BD48-E778-474A-921B-3E465FAEA8C6}">
      <dgm:prSet/>
      <dgm:spPr/>
      <dgm:t>
        <a:bodyPr/>
        <a:lstStyle/>
        <a:p>
          <a:endParaRPr lang="ru-RU"/>
        </a:p>
      </dgm:t>
    </dgm:pt>
    <dgm:pt modelId="{6267E9C2-90E0-4CA6-A8C7-0F09F48031C5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rPr>
            <a:t>Реальная инфраструктура</a:t>
          </a:r>
        </a:p>
      </dgm:t>
    </dgm:pt>
    <dgm:pt modelId="{B9C4C9FC-BFFE-4CDB-A2BB-39229065C33E}" type="parTrans" cxnId="{D4E532F9-EAB8-4675-9F1A-098FE80EE082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>
            <a:latin typeface="Book Antiqua" pitchFamily="18" charset="0"/>
            <a:cs typeface="Times New Roman" pitchFamily="18" charset="0"/>
          </a:endParaRPr>
        </a:p>
      </dgm:t>
    </dgm:pt>
    <dgm:pt modelId="{96A660EB-3EFA-4B18-A686-238DCD90767B}" type="sibTrans" cxnId="{D4E532F9-EAB8-4675-9F1A-098FE80EE082}">
      <dgm:prSet/>
      <dgm:spPr/>
      <dgm:t>
        <a:bodyPr/>
        <a:lstStyle/>
        <a:p>
          <a:endParaRPr lang="ru-RU"/>
        </a:p>
      </dgm:t>
    </dgm:pt>
    <dgm:pt modelId="{285E8AF3-6789-4213-A723-0D99CFF35FE3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dirty="0" smtClean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rPr>
            <a:t>Таблички / Указатели / Меню</a:t>
          </a:r>
        </a:p>
        <a:p>
          <a:r>
            <a:rPr lang="ru-RU" sz="1600" dirty="0" smtClean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rPr>
            <a:t>Анкета иностранного студента</a:t>
          </a:r>
          <a:endParaRPr lang="ru-RU" sz="1600" dirty="0">
            <a:solidFill>
              <a:schemeClr val="bg2">
                <a:lumMod val="50000"/>
              </a:schemeClr>
            </a:solidFill>
            <a:latin typeface="Book Antiqua" pitchFamily="18" charset="0"/>
            <a:cs typeface="Times New Roman" pitchFamily="18" charset="0"/>
          </a:endParaRPr>
        </a:p>
        <a:p>
          <a:r>
            <a:rPr lang="ru-RU" sz="1600" dirty="0" smtClean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rPr>
            <a:t>Настольная книга иностранного студента</a:t>
          </a:r>
        </a:p>
        <a:p>
          <a:r>
            <a:rPr lang="ru-RU" sz="1600" dirty="0" smtClean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rPr>
            <a:t>Горячая линия («тревожный телефон»)</a:t>
          </a:r>
        </a:p>
        <a:p>
          <a:r>
            <a:rPr lang="ru-RU" sz="1600" dirty="0" smtClean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rPr>
            <a:t>Обратная связь</a:t>
          </a:r>
        </a:p>
        <a:p>
          <a:r>
            <a:rPr lang="ru-RU" sz="1600" dirty="0" smtClean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rPr>
            <a:t>Помещение для проведения встреч, собраний, клубных занятий</a:t>
          </a:r>
          <a:endParaRPr lang="ru-RU" sz="1600" dirty="0">
            <a:solidFill>
              <a:schemeClr val="bg2">
                <a:lumMod val="50000"/>
              </a:schemeClr>
            </a:solidFill>
            <a:latin typeface="Book Antiqua" pitchFamily="18" charset="0"/>
            <a:cs typeface="Times New Roman" pitchFamily="18" charset="0"/>
          </a:endParaRPr>
        </a:p>
      </dgm:t>
    </dgm:pt>
    <dgm:pt modelId="{C2D39D6B-29B1-47F2-AFA6-9A8631E9B421}" type="parTrans" cxnId="{96E61BB5-DA8B-40BF-9556-12DD89EF3314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>
            <a:latin typeface="Book Antiqua" pitchFamily="18" charset="0"/>
            <a:cs typeface="Times New Roman" pitchFamily="18" charset="0"/>
          </a:endParaRPr>
        </a:p>
      </dgm:t>
    </dgm:pt>
    <dgm:pt modelId="{C0A70AE1-4762-40BD-AD2E-93B270E510E3}" type="sibTrans" cxnId="{96E61BB5-DA8B-40BF-9556-12DD89EF3314}">
      <dgm:prSet/>
      <dgm:spPr/>
      <dgm:t>
        <a:bodyPr/>
        <a:lstStyle/>
        <a:p>
          <a:endParaRPr lang="ru-RU"/>
        </a:p>
      </dgm:t>
    </dgm:pt>
    <dgm:pt modelId="{ADBFBD8E-2D24-4F65-8945-DC34E5B29407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rPr>
            <a:t>Виртуальная инфраструктура</a:t>
          </a:r>
        </a:p>
      </dgm:t>
    </dgm:pt>
    <dgm:pt modelId="{446A9FA0-B60E-4227-9FBD-0CBC31C12676}" type="parTrans" cxnId="{962CB63E-2CA2-4427-8EAE-19E4BD3CE869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>
            <a:latin typeface="Book Antiqua" pitchFamily="18" charset="0"/>
          </a:endParaRPr>
        </a:p>
      </dgm:t>
    </dgm:pt>
    <dgm:pt modelId="{E0376CA8-BE91-4A73-8664-0BA980CF2E2F}" type="sibTrans" cxnId="{962CB63E-2CA2-4427-8EAE-19E4BD3CE869}">
      <dgm:prSet/>
      <dgm:spPr/>
      <dgm:t>
        <a:bodyPr/>
        <a:lstStyle/>
        <a:p>
          <a:endParaRPr lang="ru-RU"/>
        </a:p>
      </dgm:t>
    </dgm:pt>
    <dgm:pt modelId="{1BFF3618-B33C-49A8-8A14-E4CCC8BBB8A4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rPr>
            <a:t>Сайт</a:t>
          </a:r>
        </a:p>
        <a:p>
          <a:r>
            <a:rPr lang="ru-RU" sz="1600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rPr>
            <a:t>Приложение</a:t>
          </a:r>
        </a:p>
      </dgm:t>
    </dgm:pt>
    <dgm:pt modelId="{C54075AF-DAC8-4B85-9D0C-A5139F04C794}" type="parTrans" cxnId="{084DF539-A93E-4139-AE06-AD51523589F9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>
            <a:latin typeface="Book Antiqua" pitchFamily="18" charset="0"/>
          </a:endParaRPr>
        </a:p>
      </dgm:t>
    </dgm:pt>
    <dgm:pt modelId="{0206BB54-1F62-44C2-8151-3155504652A5}" type="sibTrans" cxnId="{084DF539-A93E-4139-AE06-AD51523589F9}">
      <dgm:prSet/>
      <dgm:spPr/>
      <dgm:t>
        <a:bodyPr/>
        <a:lstStyle/>
        <a:p>
          <a:endParaRPr lang="ru-RU"/>
        </a:p>
      </dgm:t>
    </dgm:pt>
    <dgm:pt modelId="{FE6E3707-84CA-40AF-8875-DA280CA320E2}" type="pres">
      <dgm:prSet presAssocID="{0E6C51F9-9A49-468E-A10A-8981302AE00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27594FB-AEFD-41BE-999A-45CA2CC74670}" type="pres">
      <dgm:prSet presAssocID="{6AA2FADE-B61C-4C9C-8E9E-270A4C4A1CD9}" presName="hierRoot1" presStyleCnt="0">
        <dgm:presLayoutVars>
          <dgm:hierBranch val="init"/>
        </dgm:presLayoutVars>
      </dgm:prSet>
      <dgm:spPr/>
    </dgm:pt>
    <dgm:pt modelId="{D0D7B982-2C8B-481D-8E71-1EDF90A5BE97}" type="pres">
      <dgm:prSet presAssocID="{6AA2FADE-B61C-4C9C-8E9E-270A4C4A1CD9}" presName="rootComposite1" presStyleCnt="0"/>
      <dgm:spPr/>
    </dgm:pt>
    <dgm:pt modelId="{7BEB7366-CF53-4DE5-9B3C-CE87E9B2E03E}" type="pres">
      <dgm:prSet presAssocID="{6AA2FADE-B61C-4C9C-8E9E-270A4C4A1CD9}" presName="rootText1" presStyleLbl="node0" presStyleIdx="0" presStyleCnt="1" custScaleX="22220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62098A5-0439-441A-9229-1FF5EEB57ED5}" type="pres">
      <dgm:prSet presAssocID="{6AA2FADE-B61C-4C9C-8E9E-270A4C4A1CD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FC2DFAD2-8628-48CD-909C-65264E34A9ED}" type="pres">
      <dgm:prSet presAssocID="{6AA2FADE-B61C-4C9C-8E9E-270A4C4A1CD9}" presName="hierChild2" presStyleCnt="0"/>
      <dgm:spPr/>
    </dgm:pt>
    <dgm:pt modelId="{41311D9D-CC20-44BD-9794-CA6646D14181}" type="pres">
      <dgm:prSet presAssocID="{B9C4C9FC-BFFE-4CDB-A2BB-39229065C33E}" presName="Name37" presStyleLbl="parChTrans1D2" presStyleIdx="0" presStyleCnt="2"/>
      <dgm:spPr/>
      <dgm:t>
        <a:bodyPr/>
        <a:lstStyle/>
        <a:p>
          <a:endParaRPr lang="ru-RU"/>
        </a:p>
      </dgm:t>
    </dgm:pt>
    <dgm:pt modelId="{2241531A-747B-4354-914B-4FB877580A88}" type="pres">
      <dgm:prSet presAssocID="{6267E9C2-90E0-4CA6-A8C7-0F09F48031C5}" presName="hierRoot2" presStyleCnt="0">
        <dgm:presLayoutVars>
          <dgm:hierBranch val="init"/>
        </dgm:presLayoutVars>
      </dgm:prSet>
      <dgm:spPr/>
    </dgm:pt>
    <dgm:pt modelId="{73C5019A-A2A9-4182-8D84-7D4AAC4DF52E}" type="pres">
      <dgm:prSet presAssocID="{6267E9C2-90E0-4CA6-A8C7-0F09F48031C5}" presName="rootComposite" presStyleCnt="0"/>
      <dgm:spPr/>
    </dgm:pt>
    <dgm:pt modelId="{BD3A31C2-CC7E-43BC-9192-6C9DC4C2A768}" type="pres">
      <dgm:prSet presAssocID="{6267E9C2-90E0-4CA6-A8C7-0F09F48031C5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4EBBDF-7368-472C-931B-F099B104682B}" type="pres">
      <dgm:prSet presAssocID="{6267E9C2-90E0-4CA6-A8C7-0F09F48031C5}" presName="rootConnector" presStyleLbl="node2" presStyleIdx="0" presStyleCnt="2"/>
      <dgm:spPr/>
      <dgm:t>
        <a:bodyPr/>
        <a:lstStyle/>
        <a:p>
          <a:endParaRPr lang="ru-RU"/>
        </a:p>
      </dgm:t>
    </dgm:pt>
    <dgm:pt modelId="{4A9CB91D-3303-4D78-92F1-76BD5DA853BA}" type="pres">
      <dgm:prSet presAssocID="{6267E9C2-90E0-4CA6-A8C7-0F09F48031C5}" presName="hierChild4" presStyleCnt="0"/>
      <dgm:spPr/>
    </dgm:pt>
    <dgm:pt modelId="{B2ADE758-31D0-4918-A994-E925EC1AC166}" type="pres">
      <dgm:prSet presAssocID="{C2D39D6B-29B1-47F2-AFA6-9A8631E9B421}" presName="Name37" presStyleLbl="parChTrans1D3" presStyleIdx="0" presStyleCnt="2"/>
      <dgm:spPr/>
      <dgm:t>
        <a:bodyPr/>
        <a:lstStyle/>
        <a:p>
          <a:endParaRPr lang="ru-RU"/>
        </a:p>
      </dgm:t>
    </dgm:pt>
    <dgm:pt modelId="{13026EE9-4A1D-4DC6-BF6D-547780BF3921}" type="pres">
      <dgm:prSet presAssocID="{285E8AF3-6789-4213-A723-0D99CFF35FE3}" presName="hierRoot2" presStyleCnt="0">
        <dgm:presLayoutVars>
          <dgm:hierBranch val="init"/>
        </dgm:presLayoutVars>
      </dgm:prSet>
      <dgm:spPr/>
    </dgm:pt>
    <dgm:pt modelId="{8A031802-04CC-4168-B9A0-6DDE2A9B4274}" type="pres">
      <dgm:prSet presAssocID="{285E8AF3-6789-4213-A723-0D99CFF35FE3}" presName="rootComposite" presStyleCnt="0"/>
      <dgm:spPr/>
    </dgm:pt>
    <dgm:pt modelId="{D3C9D208-973B-4E68-90AD-9F980094E6BF}" type="pres">
      <dgm:prSet presAssocID="{285E8AF3-6789-4213-A723-0D99CFF35FE3}" presName="rootText" presStyleLbl="node3" presStyleIdx="0" presStyleCnt="2" custScaleX="206071" custScaleY="181904" custLinFactNeighborX="-73596" custLinFactNeighborY="-186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A8DA0F5-7139-45C6-B19B-84EE846BB7BE}" type="pres">
      <dgm:prSet presAssocID="{285E8AF3-6789-4213-A723-0D99CFF35FE3}" presName="rootConnector" presStyleLbl="node3" presStyleIdx="0" presStyleCnt="2"/>
      <dgm:spPr/>
      <dgm:t>
        <a:bodyPr/>
        <a:lstStyle/>
        <a:p>
          <a:endParaRPr lang="ru-RU"/>
        </a:p>
      </dgm:t>
    </dgm:pt>
    <dgm:pt modelId="{17262378-8963-416A-9E0C-F673EF8D941A}" type="pres">
      <dgm:prSet presAssocID="{285E8AF3-6789-4213-A723-0D99CFF35FE3}" presName="hierChild4" presStyleCnt="0"/>
      <dgm:spPr/>
    </dgm:pt>
    <dgm:pt modelId="{64E91D55-1C42-4360-8E87-CD61B9038BE1}" type="pres">
      <dgm:prSet presAssocID="{285E8AF3-6789-4213-A723-0D99CFF35FE3}" presName="hierChild5" presStyleCnt="0"/>
      <dgm:spPr/>
    </dgm:pt>
    <dgm:pt modelId="{B39132DA-D564-469D-B883-B3295D950A77}" type="pres">
      <dgm:prSet presAssocID="{6267E9C2-90E0-4CA6-A8C7-0F09F48031C5}" presName="hierChild5" presStyleCnt="0"/>
      <dgm:spPr/>
    </dgm:pt>
    <dgm:pt modelId="{CFBDF299-77AF-4703-9E1E-30EC7331871E}" type="pres">
      <dgm:prSet presAssocID="{446A9FA0-B60E-4227-9FBD-0CBC31C12676}" presName="Name37" presStyleLbl="parChTrans1D2" presStyleIdx="1" presStyleCnt="2"/>
      <dgm:spPr/>
      <dgm:t>
        <a:bodyPr/>
        <a:lstStyle/>
        <a:p>
          <a:endParaRPr lang="ru-RU"/>
        </a:p>
      </dgm:t>
    </dgm:pt>
    <dgm:pt modelId="{44051CC7-8DF1-4BA6-B584-BD480E6DEF43}" type="pres">
      <dgm:prSet presAssocID="{ADBFBD8E-2D24-4F65-8945-DC34E5B29407}" presName="hierRoot2" presStyleCnt="0">
        <dgm:presLayoutVars>
          <dgm:hierBranch val="init"/>
        </dgm:presLayoutVars>
      </dgm:prSet>
      <dgm:spPr/>
    </dgm:pt>
    <dgm:pt modelId="{7C7F6688-DDC4-4A0E-A037-246283344635}" type="pres">
      <dgm:prSet presAssocID="{ADBFBD8E-2D24-4F65-8945-DC34E5B29407}" presName="rootComposite" presStyleCnt="0"/>
      <dgm:spPr/>
    </dgm:pt>
    <dgm:pt modelId="{F19CC55F-5108-4737-A251-C6D91006A208}" type="pres">
      <dgm:prSet presAssocID="{ADBFBD8E-2D24-4F65-8945-DC34E5B2940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7F20770-56A1-42CA-BEA5-98BC8251BC3E}" type="pres">
      <dgm:prSet presAssocID="{ADBFBD8E-2D24-4F65-8945-DC34E5B29407}" presName="rootConnector" presStyleLbl="node2" presStyleIdx="1" presStyleCnt="2"/>
      <dgm:spPr/>
      <dgm:t>
        <a:bodyPr/>
        <a:lstStyle/>
        <a:p>
          <a:endParaRPr lang="ru-RU"/>
        </a:p>
      </dgm:t>
    </dgm:pt>
    <dgm:pt modelId="{B6F29B73-228E-4866-B4E0-4E419BF26336}" type="pres">
      <dgm:prSet presAssocID="{ADBFBD8E-2D24-4F65-8945-DC34E5B29407}" presName="hierChild4" presStyleCnt="0"/>
      <dgm:spPr/>
    </dgm:pt>
    <dgm:pt modelId="{5B219E40-33D9-42DE-BCEC-1C07BBCE4A72}" type="pres">
      <dgm:prSet presAssocID="{C54075AF-DAC8-4B85-9D0C-A5139F04C794}" presName="Name37" presStyleLbl="parChTrans1D3" presStyleIdx="1" presStyleCnt="2"/>
      <dgm:spPr/>
      <dgm:t>
        <a:bodyPr/>
        <a:lstStyle/>
        <a:p>
          <a:endParaRPr lang="ru-RU"/>
        </a:p>
      </dgm:t>
    </dgm:pt>
    <dgm:pt modelId="{9E46B000-1A61-42C3-A215-2958EFE0EA75}" type="pres">
      <dgm:prSet presAssocID="{1BFF3618-B33C-49A8-8A14-E4CCC8BBB8A4}" presName="hierRoot2" presStyleCnt="0">
        <dgm:presLayoutVars>
          <dgm:hierBranch val="init"/>
        </dgm:presLayoutVars>
      </dgm:prSet>
      <dgm:spPr/>
    </dgm:pt>
    <dgm:pt modelId="{C13985A9-F6EB-4F9C-AEDB-B08C9215DCD1}" type="pres">
      <dgm:prSet presAssocID="{1BFF3618-B33C-49A8-8A14-E4CCC8BBB8A4}" presName="rootComposite" presStyleCnt="0"/>
      <dgm:spPr/>
    </dgm:pt>
    <dgm:pt modelId="{A15EC921-5C15-4CC2-96A0-4A7C03B28D85}" type="pres">
      <dgm:prSet presAssocID="{1BFF3618-B33C-49A8-8A14-E4CCC8BBB8A4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0D20148-521A-456D-8F2F-1CD1E1FFF930}" type="pres">
      <dgm:prSet presAssocID="{1BFF3618-B33C-49A8-8A14-E4CCC8BBB8A4}" presName="rootConnector" presStyleLbl="node3" presStyleIdx="1" presStyleCnt="2"/>
      <dgm:spPr/>
      <dgm:t>
        <a:bodyPr/>
        <a:lstStyle/>
        <a:p>
          <a:endParaRPr lang="ru-RU"/>
        </a:p>
      </dgm:t>
    </dgm:pt>
    <dgm:pt modelId="{A8B6B533-3C6B-406A-AB76-83938FA58EAA}" type="pres">
      <dgm:prSet presAssocID="{1BFF3618-B33C-49A8-8A14-E4CCC8BBB8A4}" presName="hierChild4" presStyleCnt="0"/>
      <dgm:spPr/>
    </dgm:pt>
    <dgm:pt modelId="{12B9ED9A-3F7D-4510-B25E-3DAB819EE313}" type="pres">
      <dgm:prSet presAssocID="{1BFF3618-B33C-49A8-8A14-E4CCC8BBB8A4}" presName="hierChild5" presStyleCnt="0"/>
      <dgm:spPr/>
    </dgm:pt>
    <dgm:pt modelId="{64DA1CCD-44EB-43E6-A130-797C7EF43014}" type="pres">
      <dgm:prSet presAssocID="{ADBFBD8E-2D24-4F65-8945-DC34E5B29407}" presName="hierChild5" presStyleCnt="0"/>
      <dgm:spPr/>
    </dgm:pt>
    <dgm:pt modelId="{48E2908A-0A77-4AF9-B09F-C8AD1C535552}" type="pres">
      <dgm:prSet presAssocID="{6AA2FADE-B61C-4C9C-8E9E-270A4C4A1CD9}" presName="hierChild3" presStyleCnt="0"/>
      <dgm:spPr/>
    </dgm:pt>
  </dgm:ptLst>
  <dgm:cxnLst>
    <dgm:cxn modelId="{AA5CBCF4-3558-4C8E-B99C-26757163C14D}" type="presOf" srcId="{6267E9C2-90E0-4CA6-A8C7-0F09F48031C5}" destId="{D04EBBDF-7368-472C-931B-F099B104682B}" srcOrd="1" destOrd="0" presId="urn:microsoft.com/office/officeart/2005/8/layout/orgChart1"/>
    <dgm:cxn modelId="{25C2C7DF-CB9E-43BA-93E5-A244FD1EFD20}" type="presOf" srcId="{1BFF3618-B33C-49A8-8A14-E4CCC8BBB8A4}" destId="{20D20148-521A-456D-8F2F-1CD1E1FFF930}" srcOrd="1" destOrd="0" presId="urn:microsoft.com/office/officeart/2005/8/layout/orgChart1"/>
    <dgm:cxn modelId="{9F1AFF76-E2D1-4D73-B068-7D0782328086}" type="presOf" srcId="{6AA2FADE-B61C-4C9C-8E9E-270A4C4A1CD9}" destId="{7BEB7366-CF53-4DE5-9B3C-CE87E9B2E03E}" srcOrd="0" destOrd="0" presId="urn:microsoft.com/office/officeart/2005/8/layout/orgChart1"/>
    <dgm:cxn modelId="{96E61BB5-DA8B-40BF-9556-12DD89EF3314}" srcId="{6267E9C2-90E0-4CA6-A8C7-0F09F48031C5}" destId="{285E8AF3-6789-4213-A723-0D99CFF35FE3}" srcOrd="0" destOrd="0" parTransId="{C2D39D6B-29B1-47F2-AFA6-9A8631E9B421}" sibTransId="{C0A70AE1-4762-40BD-AD2E-93B270E510E3}"/>
    <dgm:cxn modelId="{A3B26C5B-9CA5-40BF-9A76-F568C4D3F116}" type="presOf" srcId="{285E8AF3-6789-4213-A723-0D99CFF35FE3}" destId="{6A8DA0F5-7139-45C6-B19B-84EE846BB7BE}" srcOrd="1" destOrd="0" presId="urn:microsoft.com/office/officeart/2005/8/layout/orgChart1"/>
    <dgm:cxn modelId="{4C64F9EB-18F7-4B5C-A581-EC8CB1256BAE}" type="presOf" srcId="{285E8AF3-6789-4213-A723-0D99CFF35FE3}" destId="{D3C9D208-973B-4E68-90AD-9F980094E6BF}" srcOrd="0" destOrd="0" presId="urn:microsoft.com/office/officeart/2005/8/layout/orgChart1"/>
    <dgm:cxn modelId="{E48C9284-48FA-42A5-893B-3DB95591BFDB}" type="presOf" srcId="{B9C4C9FC-BFFE-4CDB-A2BB-39229065C33E}" destId="{41311D9D-CC20-44BD-9794-CA6646D14181}" srcOrd="0" destOrd="0" presId="urn:microsoft.com/office/officeart/2005/8/layout/orgChart1"/>
    <dgm:cxn modelId="{1A55A0C3-2648-4973-A933-DEF47D7F03E4}" type="presOf" srcId="{ADBFBD8E-2D24-4F65-8945-DC34E5B29407}" destId="{B7F20770-56A1-42CA-BEA5-98BC8251BC3E}" srcOrd="1" destOrd="0" presId="urn:microsoft.com/office/officeart/2005/8/layout/orgChart1"/>
    <dgm:cxn modelId="{962CB63E-2CA2-4427-8EAE-19E4BD3CE869}" srcId="{6AA2FADE-B61C-4C9C-8E9E-270A4C4A1CD9}" destId="{ADBFBD8E-2D24-4F65-8945-DC34E5B29407}" srcOrd="1" destOrd="0" parTransId="{446A9FA0-B60E-4227-9FBD-0CBC31C12676}" sibTransId="{E0376CA8-BE91-4A73-8664-0BA980CF2E2F}"/>
    <dgm:cxn modelId="{5E89F070-BD81-491A-B68B-28187CE4E51C}" type="presOf" srcId="{446A9FA0-B60E-4227-9FBD-0CBC31C12676}" destId="{CFBDF299-77AF-4703-9E1E-30EC7331871E}" srcOrd="0" destOrd="0" presId="urn:microsoft.com/office/officeart/2005/8/layout/orgChart1"/>
    <dgm:cxn modelId="{82CBEC3B-A166-4149-9F88-9EF4967A2EAA}" type="presOf" srcId="{1BFF3618-B33C-49A8-8A14-E4CCC8BBB8A4}" destId="{A15EC921-5C15-4CC2-96A0-4A7C03B28D85}" srcOrd="0" destOrd="0" presId="urn:microsoft.com/office/officeart/2005/8/layout/orgChart1"/>
    <dgm:cxn modelId="{EFDD1E3D-CDA7-4AB6-9EC4-3523E9797DFD}" type="presOf" srcId="{6AA2FADE-B61C-4C9C-8E9E-270A4C4A1CD9}" destId="{F62098A5-0439-441A-9229-1FF5EEB57ED5}" srcOrd="1" destOrd="0" presId="urn:microsoft.com/office/officeart/2005/8/layout/orgChart1"/>
    <dgm:cxn modelId="{CBE0CB1A-0A3F-4061-ACEA-89447387DC9F}" type="presOf" srcId="{ADBFBD8E-2D24-4F65-8945-DC34E5B29407}" destId="{F19CC55F-5108-4737-A251-C6D91006A208}" srcOrd="0" destOrd="0" presId="urn:microsoft.com/office/officeart/2005/8/layout/orgChart1"/>
    <dgm:cxn modelId="{D4E532F9-EAB8-4675-9F1A-098FE80EE082}" srcId="{6AA2FADE-B61C-4C9C-8E9E-270A4C4A1CD9}" destId="{6267E9C2-90E0-4CA6-A8C7-0F09F48031C5}" srcOrd="0" destOrd="0" parTransId="{B9C4C9FC-BFFE-4CDB-A2BB-39229065C33E}" sibTransId="{96A660EB-3EFA-4B18-A686-238DCD90767B}"/>
    <dgm:cxn modelId="{8394BD48-E778-474A-921B-3E465FAEA8C6}" srcId="{0E6C51F9-9A49-468E-A10A-8981302AE007}" destId="{6AA2FADE-B61C-4C9C-8E9E-270A4C4A1CD9}" srcOrd="0" destOrd="0" parTransId="{7153894D-8AC1-42C2-8380-C229CF2C6B09}" sibTransId="{C76982AA-4231-4CB9-8D8B-309DACDEA5A7}"/>
    <dgm:cxn modelId="{CE400535-E49F-401F-A123-504665698C06}" type="presOf" srcId="{0E6C51F9-9A49-468E-A10A-8981302AE007}" destId="{FE6E3707-84CA-40AF-8875-DA280CA320E2}" srcOrd="0" destOrd="0" presId="urn:microsoft.com/office/officeart/2005/8/layout/orgChart1"/>
    <dgm:cxn modelId="{00B905D3-9700-4D3B-B54B-CF26FBF33C24}" type="presOf" srcId="{C54075AF-DAC8-4B85-9D0C-A5139F04C794}" destId="{5B219E40-33D9-42DE-BCEC-1C07BBCE4A72}" srcOrd="0" destOrd="0" presId="urn:microsoft.com/office/officeart/2005/8/layout/orgChart1"/>
    <dgm:cxn modelId="{F3F67F93-133F-4745-B1E3-D4DC6B7CBC75}" type="presOf" srcId="{C2D39D6B-29B1-47F2-AFA6-9A8631E9B421}" destId="{B2ADE758-31D0-4918-A994-E925EC1AC166}" srcOrd="0" destOrd="0" presId="urn:microsoft.com/office/officeart/2005/8/layout/orgChart1"/>
    <dgm:cxn modelId="{084DF539-A93E-4139-AE06-AD51523589F9}" srcId="{ADBFBD8E-2D24-4F65-8945-DC34E5B29407}" destId="{1BFF3618-B33C-49A8-8A14-E4CCC8BBB8A4}" srcOrd="0" destOrd="0" parTransId="{C54075AF-DAC8-4B85-9D0C-A5139F04C794}" sibTransId="{0206BB54-1F62-44C2-8151-3155504652A5}"/>
    <dgm:cxn modelId="{F7E63DFC-4FF1-4D6C-8042-C7C82DCF913E}" type="presOf" srcId="{6267E9C2-90E0-4CA6-A8C7-0F09F48031C5}" destId="{BD3A31C2-CC7E-43BC-9192-6C9DC4C2A768}" srcOrd="0" destOrd="0" presId="urn:microsoft.com/office/officeart/2005/8/layout/orgChart1"/>
    <dgm:cxn modelId="{3CA822EC-F784-4BCC-9ABA-1B685C1BD358}" type="presParOf" srcId="{FE6E3707-84CA-40AF-8875-DA280CA320E2}" destId="{727594FB-AEFD-41BE-999A-45CA2CC74670}" srcOrd="0" destOrd="0" presId="urn:microsoft.com/office/officeart/2005/8/layout/orgChart1"/>
    <dgm:cxn modelId="{1880B138-EA54-4770-A487-2E16AE1D2DFF}" type="presParOf" srcId="{727594FB-AEFD-41BE-999A-45CA2CC74670}" destId="{D0D7B982-2C8B-481D-8E71-1EDF90A5BE97}" srcOrd="0" destOrd="0" presId="urn:microsoft.com/office/officeart/2005/8/layout/orgChart1"/>
    <dgm:cxn modelId="{0C310BC5-6872-41F2-8110-0714BC6C775E}" type="presParOf" srcId="{D0D7B982-2C8B-481D-8E71-1EDF90A5BE97}" destId="{7BEB7366-CF53-4DE5-9B3C-CE87E9B2E03E}" srcOrd="0" destOrd="0" presId="urn:microsoft.com/office/officeart/2005/8/layout/orgChart1"/>
    <dgm:cxn modelId="{1B0C811E-4C17-446F-8AAF-FD04DD500283}" type="presParOf" srcId="{D0D7B982-2C8B-481D-8E71-1EDF90A5BE97}" destId="{F62098A5-0439-441A-9229-1FF5EEB57ED5}" srcOrd="1" destOrd="0" presId="urn:microsoft.com/office/officeart/2005/8/layout/orgChart1"/>
    <dgm:cxn modelId="{F6DA8168-A391-4214-84C2-22E5B7996E71}" type="presParOf" srcId="{727594FB-AEFD-41BE-999A-45CA2CC74670}" destId="{FC2DFAD2-8628-48CD-909C-65264E34A9ED}" srcOrd="1" destOrd="0" presId="urn:microsoft.com/office/officeart/2005/8/layout/orgChart1"/>
    <dgm:cxn modelId="{891C0B92-19E2-4D93-ADE5-3B63C0FBDACB}" type="presParOf" srcId="{FC2DFAD2-8628-48CD-909C-65264E34A9ED}" destId="{41311D9D-CC20-44BD-9794-CA6646D14181}" srcOrd="0" destOrd="0" presId="urn:microsoft.com/office/officeart/2005/8/layout/orgChart1"/>
    <dgm:cxn modelId="{D78C4ED1-AFE6-4898-A83D-FFE590A90F86}" type="presParOf" srcId="{FC2DFAD2-8628-48CD-909C-65264E34A9ED}" destId="{2241531A-747B-4354-914B-4FB877580A88}" srcOrd="1" destOrd="0" presId="urn:microsoft.com/office/officeart/2005/8/layout/orgChart1"/>
    <dgm:cxn modelId="{9F75232C-9A2F-4817-A72E-5D7ACEE8232F}" type="presParOf" srcId="{2241531A-747B-4354-914B-4FB877580A88}" destId="{73C5019A-A2A9-4182-8D84-7D4AAC4DF52E}" srcOrd="0" destOrd="0" presId="urn:microsoft.com/office/officeart/2005/8/layout/orgChart1"/>
    <dgm:cxn modelId="{4A10C9B2-9F73-42CA-A2D2-8F6B614E082B}" type="presParOf" srcId="{73C5019A-A2A9-4182-8D84-7D4AAC4DF52E}" destId="{BD3A31C2-CC7E-43BC-9192-6C9DC4C2A768}" srcOrd="0" destOrd="0" presId="urn:microsoft.com/office/officeart/2005/8/layout/orgChart1"/>
    <dgm:cxn modelId="{DB28E1B7-968A-4CBB-86B4-94B09E5F685C}" type="presParOf" srcId="{73C5019A-A2A9-4182-8D84-7D4AAC4DF52E}" destId="{D04EBBDF-7368-472C-931B-F099B104682B}" srcOrd="1" destOrd="0" presId="urn:microsoft.com/office/officeart/2005/8/layout/orgChart1"/>
    <dgm:cxn modelId="{984061AD-7D4C-435E-816F-90A486E698AD}" type="presParOf" srcId="{2241531A-747B-4354-914B-4FB877580A88}" destId="{4A9CB91D-3303-4D78-92F1-76BD5DA853BA}" srcOrd="1" destOrd="0" presId="urn:microsoft.com/office/officeart/2005/8/layout/orgChart1"/>
    <dgm:cxn modelId="{AE1AC6ED-EA55-4882-9BC4-9F79CC53430C}" type="presParOf" srcId="{4A9CB91D-3303-4D78-92F1-76BD5DA853BA}" destId="{B2ADE758-31D0-4918-A994-E925EC1AC166}" srcOrd="0" destOrd="0" presId="urn:microsoft.com/office/officeart/2005/8/layout/orgChart1"/>
    <dgm:cxn modelId="{EB87EB41-01FC-4A9E-91F8-8871C52D1977}" type="presParOf" srcId="{4A9CB91D-3303-4D78-92F1-76BD5DA853BA}" destId="{13026EE9-4A1D-4DC6-BF6D-547780BF3921}" srcOrd="1" destOrd="0" presId="urn:microsoft.com/office/officeart/2005/8/layout/orgChart1"/>
    <dgm:cxn modelId="{060B526E-1491-43D9-8EB9-68E3140EFF8E}" type="presParOf" srcId="{13026EE9-4A1D-4DC6-BF6D-547780BF3921}" destId="{8A031802-04CC-4168-B9A0-6DDE2A9B4274}" srcOrd="0" destOrd="0" presId="urn:microsoft.com/office/officeart/2005/8/layout/orgChart1"/>
    <dgm:cxn modelId="{17FAEC02-FAE7-4AA4-9DD7-823DC17AA255}" type="presParOf" srcId="{8A031802-04CC-4168-B9A0-6DDE2A9B4274}" destId="{D3C9D208-973B-4E68-90AD-9F980094E6BF}" srcOrd="0" destOrd="0" presId="urn:microsoft.com/office/officeart/2005/8/layout/orgChart1"/>
    <dgm:cxn modelId="{5BC7A79C-D03F-451A-B304-5E146696B3B0}" type="presParOf" srcId="{8A031802-04CC-4168-B9A0-6DDE2A9B4274}" destId="{6A8DA0F5-7139-45C6-B19B-84EE846BB7BE}" srcOrd="1" destOrd="0" presId="urn:microsoft.com/office/officeart/2005/8/layout/orgChart1"/>
    <dgm:cxn modelId="{DE10652D-B79A-4052-BE5B-A0E25128CCC6}" type="presParOf" srcId="{13026EE9-4A1D-4DC6-BF6D-547780BF3921}" destId="{17262378-8963-416A-9E0C-F673EF8D941A}" srcOrd="1" destOrd="0" presId="urn:microsoft.com/office/officeart/2005/8/layout/orgChart1"/>
    <dgm:cxn modelId="{D35457C4-1D3F-41D7-BE70-C502E519BBF0}" type="presParOf" srcId="{13026EE9-4A1D-4DC6-BF6D-547780BF3921}" destId="{64E91D55-1C42-4360-8E87-CD61B9038BE1}" srcOrd="2" destOrd="0" presId="urn:microsoft.com/office/officeart/2005/8/layout/orgChart1"/>
    <dgm:cxn modelId="{67FE90C0-584E-4588-A95D-1653BB52F9D4}" type="presParOf" srcId="{2241531A-747B-4354-914B-4FB877580A88}" destId="{B39132DA-D564-469D-B883-B3295D950A77}" srcOrd="2" destOrd="0" presId="urn:microsoft.com/office/officeart/2005/8/layout/orgChart1"/>
    <dgm:cxn modelId="{131ACC1E-BDF8-4ED5-BD44-469C72DDD1C2}" type="presParOf" srcId="{FC2DFAD2-8628-48CD-909C-65264E34A9ED}" destId="{CFBDF299-77AF-4703-9E1E-30EC7331871E}" srcOrd="2" destOrd="0" presId="urn:microsoft.com/office/officeart/2005/8/layout/orgChart1"/>
    <dgm:cxn modelId="{80E17801-121A-4A84-B8FC-50F9BBE1F136}" type="presParOf" srcId="{FC2DFAD2-8628-48CD-909C-65264E34A9ED}" destId="{44051CC7-8DF1-4BA6-B584-BD480E6DEF43}" srcOrd="3" destOrd="0" presId="urn:microsoft.com/office/officeart/2005/8/layout/orgChart1"/>
    <dgm:cxn modelId="{42781515-ED1A-41EA-8F8F-1EFBEE49C624}" type="presParOf" srcId="{44051CC7-8DF1-4BA6-B584-BD480E6DEF43}" destId="{7C7F6688-DDC4-4A0E-A037-246283344635}" srcOrd="0" destOrd="0" presId="urn:microsoft.com/office/officeart/2005/8/layout/orgChart1"/>
    <dgm:cxn modelId="{153E124F-5202-44A7-A996-6A5FE20665ED}" type="presParOf" srcId="{7C7F6688-DDC4-4A0E-A037-246283344635}" destId="{F19CC55F-5108-4737-A251-C6D91006A208}" srcOrd="0" destOrd="0" presId="urn:microsoft.com/office/officeart/2005/8/layout/orgChart1"/>
    <dgm:cxn modelId="{9D297747-6CC7-45E4-AE55-2B4BF6DC496A}" type="presParOf" srcId="{7C7F6688-DDC4-4A0E-A037-246283344635}" destId="{B7F20770-56A1-42CA-BEA5-98BC8251BC3E}" srcOrd="1" destOrd="0" presId="urn:microsoft.com/office/officeart/2005/8/layout/orgChart1"/>
    <dgm:cxn modelId="{9A3CB749-78CF-44B9-8B57-4FAB7EE1BD98}" type="presParOf" srcId="{44051CC7-8DF1-4BA6-B584-BD480E6DEF43}" destId="{B6F29B73-228E-4866-B4E0-4E419BF26336}" srcOrd="1" destOrd="0" presId="urn:microsoft.com/office/officeart/2005/8/layout/orgChart1"/>
    <dgm:cxn modelId="{2F026E51-0C55-4FE4-AF6D-0A7A354196BD}" type="presParOf" srcId="{B6F29B73-228E-4866-B4E0-4E419BF26336}" destId="{5B219E40-33D9-42DE-BCEC-1C07BBCE4A72}" srcOrd="0" destOrd="0" presId="urn:microsoft.com/office/officeart/2005/8/layout/orgChart1"/>
    <dgm:cxn modelId="{DD7CDC02-9659-4412-A761-2C239AC998DF}" type="presParOf" srcId="{B6F29B73-228E-4866-B4E0-4E419BF26336}" destId="{9E46B000-1A61-42C3-A215-2958EFE0EA75}" srcOrd="1" destOrd="0" presId="urn:microsoft.com/office/officeart/2005/8/layout/orgChart1"/>
    <dgm:cxn modelId="{B4B33968-D1E8-4B17-9E6E-0C19BCE0E254}" type="presParOf" srcId="{9E46B000-1A61-42C3-A215-2958EFE0EA75}" destId="{C13985A9-F6EB-4F9C-AEDB-B08C9215DCD1}" srcOrd="0" destOrd="0" presId="urn:microsoft.com/office/officeart/2005/8/layout/orgChart1"/>
    <dgm:cxn modelId="{D13E6EF9-B857-4772-BFEE-DBE46770B13A}" type="presParOf" srcId="{C13985A9-F6EB-4F9C-AEDB-B08C9215DCD1}" destId="{A15EC921-5C15-4CC2-96A0-4A7C03B28D85}" srcOrd="0" destOrd="0" presId="urn:microsoft.com/office/officeart/2005/8/layout/orgChart1"/>
    <dgm:cxn modelId="{CA7EAD59-2EA4-4099-A179-89F67AD06EBB}" type="presParOf" srcId="{C13985A9-F6EB-4F9C-AEDB-B08C9215DCD1}" destId="{20D20148-521A-456D-8F2F-1CD1E1FFF930}" srcOrd="1" destOrd="0" presId="urn:microsoft.com/office/officeart/2005/8/layout/orgChart1"/>
    <dgm:cxn modelId="{0BEB2230-B0BD-402D-9705-9EEE32941A2B}" type="presParOf" srcId="{9E46B000-1A61-42C3-A215-2958EFE0EA75}" destId="{A8B6B533-3C6B-406A-AB76-83938FA58EAA}" srcOrd="1" destOrd="0" presId="urn:microsoft.com/office/officeart/2005/8/layout/orgChart1"/>
    <dgm:cxn modelId="{5BED8414-F308-4DCD-8CC5-EB68F892B70A}" type="presParOf" srcId="{9E46B000-1A61-42C3-A215-2958EFE0EA75}" destId="{12B9ED9A-3F7D-4510-B25E-3DAB819EE313}" srcOrd="2" destOrd="0" presId="urn:microsoft.com/office/officeart/2005/8/layout/orgChart1"/>
    <dgm:cxn modelId="{807862EB-91C8-4309-8257-85AC83B02DCC}" type="presParOf" srcId="{44051CC7-8DF1-4BA6-B584-BD480E6DEF43}" destId="{64DA1CCD-44EB-43E6-A130-797C7EF43014}" srcOrd="2" destOrd="0" presId="urn:microsoft.com/office/officeart/2005/8/layout/orgChart1"/>
    <dgm:cxn modelId="{A537C356-9C92-4929-9BEE-6AFFAD093904}" type="presParOf" srcId="{727594FB-AEFD-41BE-999A-45CA2CC74670}" destId="{48E2908A-0A77-4AF9-B09F-C8AD1C53555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E191DD-3A81-49DA-A5F1-39B8F88671F1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8DF9D6-097A-420A-84F9-91A02E6D5E92}">
      <dgm:prSet phldrT="[Текст]"/>
      <dgm:spPr/>
      <dgm:t>
        <a:bodyPr/>
        <a:lstStyle/>
        <a:p>
          <a:r>
            <a:rPr lang="ru-RU" dirty="0" smtClean="0">
              <a:latin typeface="Book Antiqua" pitchFamily="18" charset="0"/>
            </a:rPr>
            <a:t>УРИОП</a:t>
          </a:r>
          <a:endParaRPr lang="ru-RU" dirty="0">
            <a:latin typeface="Book Antiqua" pitchFamily="18" charset="0"/>
          </a:endParaRPr>
        </a:p>
      </dgm:t>
    </dgm:pt>
    <dgm:pt modelId="{822F7C99-D62C-4270-AA19-0FF3CFD301F0}" type="parTrans" cxnId="{B2D89091-EB06-446A-8398-8B7B7F646FDA}">
      <dgm:prSet/>
      <dgm:spPr/>
      <dgm:t>
        <a:bodyPr/>
        <a:lstStyle/>
        <a:p>
          <a:endParaRPr lang="ru-RU">
            <a:latin typeface="Book Antiqua" pitchFamily="18" charset="0"/>
          </a:endParaRPr>
        </a:p>
      </dgm:t>
    </dgm:pt>
    <dgm:pt modelId="{0185DF5D-BB89-4094-AA55-55CFF4344730}" type="sibTrans" cxnId="{B2D89091-EB06-446A-8398-8B7B7F646FDA}">
      <dgm:prSet/>
      <dgm:spPr/>
      <dgm:t>
        <a:bodyPr/>
        <a:lstStyle/>
        <a:p>
          <a:endParaRPr lang="ru-RU">
            <a:latin typeface="Book Antiqua" pitchFamily="18" charset="0"/>
          </a:endParaRPr>
        </a:p>
      </dgm:t>
    </dgm:pt>
    <dgm:pt modelId="{D5EC63DA-8A17-4D28-8D16-300EB7BF7A37}">
      <dgm:prSet phldrT="[Текст]"/>
      <dgm:spPr/>
      <dgm:t>
        <a:bodyPr/>
        <a:lstStyle/>
        <a:p>
          <a:r>
            <a:rPr lang="ru-RU" dirty="0" smtClean="0">
              <a:latin typeface="Book Antiqua" pitchFamily="18" charset="0"/>
            </a:rPr>
            <a:t>Факультеты и ответственные на факультетах за работу с иностранцами</a:t>
          </a:r>
          <a:endParaRPr lang="ru-RU" dirty="0">
            <a:latin typeface="Book Antiqua" pitchFamily="18" charset="0"/>
          </a:endParaRPr>
        </a:p>
      </dgm:t>
    </dgm:pt>
    <dgm:pt modelId="{C437CBE9-1F49-4971-93DD-6869762D2D88}" type="parTrans" cxnId="{63AA46E7-8587-45E1-81E9-A84B0AE9397A}">
      <dgm:prSet/>
      <dgm:spPr/>
      <dgm:t>
        <a:bodyPr/>
        <a:lstStyle/>
        <a:p>
          <a:endParaRPr lang="ru-RU">
            <a:latin typeface="Book Antiqua" pitchFamily="18" charset="0"/>
          </a:endParaRPr>
        </a:p>
      </dgm:t>
    </dgm:pt>
    <dgm:pt modelId="{BDBB1362-428D-4376-B6D2-C9C6649DB9EC}" type="sibTrans" cxnId="{63AA46E7-8587-45E1-81E9-A84B0AE9397A}">
      <dgm:prSet/>
      <dgm:spPr/>
      <dgm:t>
        <a:bodyPr/>
        <a:lstStyle/>
        <a:p>
          <a:endParaRPr lang="ru-RU">
            <a:latin typeface="Book Antiqua" pitchFamily="18" charset="0"/>
          </a:endParaRPr>
        </a:p>
      </dgm:t>
    </dgm:pt>
    <dgm:pt modelId="{7E3002F8-5A71-4665-8455-CFF80A22026C}">
      <dgm:prSet phldrT="[Текст]"/>
      <dgm:spPr/>
      <dgm:t>
        <a:bodyPr/>
        <a:lstStyle/>
        <a:p>
          <a:r>
            <a:rPr lang="ru-RU" dirty="0" smtClean="0">
              <a:latin typeface="Book Antiqua" pitchFamily="18" charset="0"/>
            </a:rPr>
            <a:t>Управление внеаудиторной работы</a:t>
          </a:r>
          <a:endParaRPr lang="ru-RU" dirty="0">
            <a:latin typeface="Book Antiqua" pitchFamily="18" charset="0"/>
          </a:endParaRPr>
        </a:p>
      </dgm:t>
    </dgm:pt>
    <dgm:pt modelId="{F7F33ACD-AA69-41EC-A96D-721739BEEAA8}" type="parTrans" cxnId="{779C2A7A-86DE-446A-8A09-49DC8AA4B8D6}">
      <dgm:prSet/>
      <dgm:spPr/>
      <dgm:t>
        <a:bodyPr/>
        <a:lstStyle/>
        <a:p>
          <a:endParaRPr lang="ru-RU">
            <a:latin typeface="Book Antiqua" pitchFamily="18" charset="0"/>
          </a:endParaRPr>
        </a:p>
      </dgm:t>
    </dgm:pt>
    <dgm:pt modelId="{C3850483-1A9C-4FEC-B88D-E9F737AEB0A9}" type="sibTrans" cxnId="{779C2A7A-86DE-446A-8A09-49DC8AA4B8D6}">
      <dgm:prSet/>
      <dgm:spPr/>
      <dgm:t>
        <a:bodyPr/>
        <a:lstStyle/>
        <a:p>
          <a:endParaRPr lang="ru-RU">
            <a:latin typeface="Book Antiqua" pitchFamily="18" charset="0"/>
          </a:endParaRPr>
        </a:p>
      </dgm:t>
    </dgm:pt>
    <dgm:pt modelId="{6EBBF283-99B1-44A1-9A3D-B3426F167EA0}">
      <dgm:prSet phldrT="[Текст]"/>
      <dgm:spPr/>
      <dgm:t>
        <a:bodyPr/>
        <a:lstStyle/>
        <a:p>
          <a:r>
            <a:rPr lang="ru-RU" dirty="0" smtClean="0">
              <a:latin typeface="Book Antiqua" pitchFamily="18" charset="0"/>
            </a:rPr>
            <a:t>Учебно-бытовой комплекс и воспитатели</a:t>
          </a:r>
          <a:endParaRPr lang="ru-RU" dirty="0">
            <a:latin typeface="Book Antiqua" pitchFamily="18" charset="0"/>
          </a:endParaRPr>
        </a:p>
      </dgm:t>
    </dgm:pt>
    <dgm:pt modelId="{28A68036-1738-441F-B93B-AF174F12DD79}" type="parTrans" cxnId="{954811A9-C2C6-44F0-8B08-0FA6FCB59351}">
      <dgm:prSet/>
      <dgm:spPr/>
      <dgm:t>
        <a:bodyPr/>
        <a:lstStyle/>
        <a:p>
          <a:endParaRPr lang="ru-RU">
            <a:latin typeface="Book Antiqua" pitchFamily="18" charset="0"/>
          </a:endParaRPr>
        </a:p>
      </dgm:t>
    </dgm:pt>
    <dgm:pt modelId="{93395B6D-8BC6-4116-87E9-AB113D56DA7F}" type="sibTrans" cxnId="{954811A9-C2C6-44F0-8B08-0FA6FCB59351}">
      <dgm:prSet/>
      <dgm:spPr/>
      <dgm:t>
        <a:bodyPr/>
        <a:lstStyle/>
        <a:p>
          <a:endParaRPr lang="ru-RU">
            <a:latin typeface="Book Antiqua" pitchFamily="18" charset="0"/>
          </a:endParaRPr>
        </a:p>
      </dgm:t>
    </dgm:pt>
    <dgm:pt modelId="{CD417DC9-7F21-4609-9FDD-FAB0A1A0C804}">
      <dgm:prSet phldrT="[Текст]"/>
      <dgm:spPr/>
      <dgm:t>
        <a:bodyPr/>
        <a:lstStyle/>
        <a:p>
          <a:r>
            <a:rPr lang="en-US" dirty="0" smtClean="0">
              <a:latin typeface="Book Antiqua" pitchFamily="18" charset="0"/>
            </a:rPr>
            <a:t>International Student Club </a:t>
          </a:r>
          <a:r>
            <a:rPr lang="ru-RU" dirty="0" smtClean="0">
              <a:latin typeface="Book Antiqua" pitchFamily="18" charset="0"/>
            </a:rPr>
            <a:t>и Студенческий Совет</a:t>
          </a:r>
          <a:endParaRPr lang="ru-RU" dirty="0">
            <a:latin typeface="Book Antiqua" pitchFamily="18" charset="0"/>
          </a:endParaRPr>
        </a:p>
      </dgm:t>
    </dgm:pt>
    <dgm:pt modelId="{55C70568-CF14-4999-A8EA-8D3D1FE01F75}" type="parTrans" cxnId="{BF1F729B-FF25-4B8F-82AA-285F21486B6C}">
      <dgm:prSet/>
      <dgm:spPr/>
      <dgm:t>
        <a:bodyPr/>
        <a:lstStyle/>
        <a:p>
          <a:endParaRPr lang="ru-RU">
            <a:latin typeface="Book Antiqua" pitchFamily="18" charset="0"/>
          </a:endParaRPr>
        </a:p>
      </dgm:t>
    </dgm:pt>
    <dgm:pt modelId="{99BA7CE5-FAE5-4286-8396-3E1D093D0CFF}" type="sibTrans" cxnId="{BF1F729B-FF25-4B8F-82AA-285F21486B6C}">
      <dgm:prSet/>
      <dgm:spPr/>
      <dgm:t>
        <a:bodyPr/>
        <a:lstStyle/>
        <a:p>
          <a:endParaRPr lang="ru-RU">
            <a:latin typeface="Book Antiqua" pitchFamily="18" charset="0"/>
          </a:endParaRPr>
        </a:p>
      </dgm:t>
    </dgm:pt>
    <dgm:pt modelId="{ABF43CE0-CDE1-4A87-928E-9D56B7DC0D3A}" type="pres">
      <dgm:prSet presAssocID="{B8E191DD-3A81-49DA-A5F1-39B8F88671F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09650E-65F3-4222-9DBB-A2F715B4BDBB}" type="pres">
      <dgm:prSet presAssocID="{B8E191DD-3A81-49DA-A5F1-39B8F88671F1}" presName="matrix" presStyleCnt="0"/>
      <dgm:spPr/>
    </dgm:pt>
    <dgm:pt modelId="{AE795A8C-AA77-46DB-9BC4-37420FCF76C9}" type="pres">
      <dgm:prSet presAssocID="{B8E191DD-3A81-49DA-A5F1-39B8F88671F1}" presName="tile1" presStyleLbl="node1" presStyleIdx="0" presStyleCnt="4"/>
      <dgm:spPr/>
      <dgm:t>
        <a:bodyPr/>
        <a:lstStyle/>
        <a:p>
          <a:endParaRPr lang="ru-RU"/>
        </a:p>
      </dgm:t>
    </dgm:pt>
    <dgm:pt modelId="{5519F74C-FE83-41E7-BCCD-A8608AA81F5D}" type="pres">
      <dgm:prSet presAssocID="{B8E191DD-3A81-49DA-A5F1-39B8F88671F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115AB7-52C6-4C2A-9F86-429C0BF7F376}" type="pres">
      <dgm:prSet presAssocID="{B8E191DD-3A81-49DA-A5F1-39B8F88671F1}" presName="tile2" presStyleLbl="node1" presStyleIdx="1" presStyleCnt="4"/>
      <dgm:spPr/>
      <dgm:t>
        <a:bodyPr/>
        <a:lstStyle/>
        <a:p>
          <a:endParaRPr lang="ru-RU"/>
        </a:p>
      </dgm:t>
    </dgm:pt>
    <dgm:pt modelId="{1DF32E13-8204-4159-83AF-38472CB393EE}" type="pres">
      <dgm:prSet presAssocID="{B8E191DD-3A81-49DA-A5F1-39B8F88671F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631920-8297-45E3-B30D-1339CA256491}" type="pres">
      <dgm:prSet presAssocID="{B8E191DD-3A81-49DA-A5F1-39B8F88671F1}" presName="tile3" presStyleLbl="node1" presStyleIdx="2" presStyleCnt="4"/>
      <dgm:spPr/>
      <dgm:t>
        <a:bodyPr/>
        <a:lstStyle/>
        <a:p>
          <a:endParaRPr lang="ru-RU"/>
        </a:p>
      </dgm:t>
    </dgm:pt>
    <dgm:pt modelId="{998C32FC-A993-4C5E-867E-0C669F7456E2}" type="pres">
      <dgm:prSet presAssocID="{B8E191DD-3A81-49DA-A5F1-39B8F88671F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82156F-C147-4F0F-BB47-93117A1B59C0}" type="pres">
      <dgm:prSet presAssocID="{B8E191DD-3A81-49DA-A5F1-39B8F88671F1}" presName="tile4" presStyleLbl="node1" presStyleIdx="3" presStyleCnt="4"/>
      <dgm:spPr/>
      <dgm:t>
        <a:bodyPr/>
        <a:lstStyle/>
        <a:p>
          <a:endParaRPr lang="ru-RU"/>
        </a:p>
      </dgm:t>
    </dgm:pt>
    <dgm:pt modelId="{DB2FB976-A8A2-487F-94EA-65DE8504AA0A}" type="pres">
      <dgm:prSet presAssocID="{B8E191DD-3A81-49DA-A5F1-39B8F88671F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07EDB2-19CE-4B7B-B832-1D11A508D611}" type="pres">
      <dgm:prSet presAssocID="{B8E191DD-3A81-49DA-A5F1-39B8F88671F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007189BE-5853-4103-A4AF-D3E371D52AC3}" type="presOf" srcId="{B8E191DD-3A81-49DA-A5F1-39B8F88671F1}" destId="{ABF43CE0-CDE1-4A87-928E-9D56B7DC0D3A}" srcOrd="0" destOrd="0" presId="urn:microsoft.com/office/officeart/2005/8/layout/matrix1"/>
    <dgm:cxn modelId="{B2D89091-EB06-446A-8398-8B7B7F646FDA}" srcId="{B8E191DD-3A81-49DA-A5F1-39B8F88671F1}" destId="{A28DF9D6-097A-420A-84F9-91A02E6D5E92}" srcOrd="0" destOrd="0" parTransId="{822F7C99-D62C-4270-AA19-0FF3CFD301F0}" sibTransId="{0185DF5D-BB89-4094-AA55-55CFF4344730}"/>
    <dgm:cxn modelId="{3CAD3040-BDFF-4196-ADCF-D41308262B81}" type="presOf" srcId="{D5EC63DA-8A17-4D28-8D16-300EB7BF7A37}" destId="{AE795A8C-AA77-46DB-9BC4-37420FCF76C9}" srcOrd="0" destOrd="0" presId="urn:microsoft.com/office/officeart/2005/8/layout/matrix1"/>
    <dgm:cxn modelId="{D5AE8BF8-6A99-42C6-9DAC-359CC40BB62F}" type="presOf" srcId="{6EBBF283-99B1-44A1-9A3D-B3426F167EA0}" destId="{AA631920-8297-45E3-B30D-1339CA256491}" srcOrd="0" destOrd="0" presId="urn:microsoft.com/office/officeart/2005/8/layout/matrix1"/>
    <dgm:cxn modelId="{70C3571E-7D60-4F95-AF54-1674333A5C17}" type="presOf" srcId="{CD417DC9-7F21-4609-9FDD-FAB0A1A0C804}" destId="{A882156F-C147-4F0F-BB47-93117A1B59C0}" srcOrd="0" destOrd="0" presId="urn:microsoft.com/office/officeart/2005/8/layout/matrix1"/>
    <dgm:cxn modelId="{27395D82-38F2-4BFE-BB9C-EB4BF490881F}" type="presOf" srcId="{7E3002F8-5A71-4665-8455-CFF80A22026C}" destId="{1DF32E13-8204-4159-83AF-38472CB393EE}" srcOrd="1" destOrd="0" presId="urn:microsoft.com/office/officeart/2005/8/layout/matrix1"/>
    <dgm:cxn modelId="{0F976BA3-953E-4F51-948E-5CD4D71A3C80}" type="presOf" srcId="{A28DF9D6-097A-420A-84F9-91A02E6D5E92}" destId="{D407EDB2-19CE-4B7B-B832-1D11A508D611}" srcOrd="0" destOrd="0" presId="urn:microsoft.com/office/officeart/2005/8/layout/matrix1"/>
    <dgm:cxn modelId="{A879C4F7-DB0A-4DBA-B1F9-2B7E5FA55739}" type="presOf" srcId="{D5EC63DA-8A17-4D28-8D16-300EB7BF7A37}" destId="{5519F74C-FE83-41E7-BCCD-A8608AA81F5D}" srcOrd="1" destOrd="0" presId="urn:microsoft.com/office/officeart/2005/8/layout/matrix1"/>
    <dgm:cxn modelId="{63AA46E7-8587-45E1-81E9-A84B0AE9397A}" srcId="{A28DF9D6-097A-420A-84F9-91A02E6D5E92}" destId="{D5EC63DA-8A17-4D28-8D16-300EB7BF7A37}" srcOrd="0" destOrd="0" parTransId="{C437CBE9-1F49-4971-93DD-6869762D2D88}" sibTransId="{BDBB1362-428D-4376-B6D2-C9C6649DB9EC}"/>
    <dgm:cxn modelId="{86DE9EB2-FA4E-4B83-B0F5-F12A8564E4FA}" type="presOf" srcId="{6EBBF283-99B1-44A1-9A3D-B3426F167EA0}" destId="{998C32FC-A993-4C5E-867E-0C669F7456E2}" srcOrd="1" destOrd="0" presId="urn:microsoft.com/office/officeart/2005/8/layout/matrix1"/>
    <dgm:cxn modelId="{779C2A7A-86DE-446A-8A09-49DC8AA4B8D6}" srcId="{A28DF9D6-097A-420A-84F9-91A02E6D5E92}" destId="{7E3002F8-5A71-4665-8455-CFF80A22026C}" srcOrd="1" destOrd="0" parTransId="{F7F33ACD-AA69-41EC-A96D-721739BEEAA8}" sibTransId="{C3850483-1A9C-4FEC-B88D-E9F737AEB0A9}"/>
    <dgm:cxn modelId="{BF1F729B-FF25-4B8F-82AA-285F21486B6C}" srcId="{A28DF9D6-097A-420A-84F9-91A02E6D5E92}" destId="{CD417DC9-7F21-4609-9FDD-FAB0A1A0C804}" srcOrd="3" destOrd="0" parTransId="{55C70568-CF14-4999-A8EA-8D3D1FE01F75}" sibTransId="{99BA7CE5-FAE5-4286-8396-3E1D093D0CFF}"/>
    <dgm:cxn modelId="{8F7EC16B-A8F7-415C-80B2-53D65C845D6C}" type="presOf" srcId="{7E3002F8-5A71-4665-8455-CFF80A22026C}" destId="{AA115AB7-52C6-4C2A-9F86-429C0BF7F376}" srcOrd="0" destOrd="0" presId="urn:microsoft.com/office/officeart/2005/8/layout/matrix1"/>
    <dgm:cxn modelId="{954811A9-C2C6-44F0-8B08-0FA6FCB59351}" srcId="{A28DF9D6-097A-420A-84F9-91A02E6D5E92}" destId="{6EBBF283-99B1-44A1-9A3D-B3426F167EA0}" srcOrd="2" destOrd="0" parTransId="{28A68036-1738-441F-B93B-AF174F12DD79}" sibTransId="{93395B6D-8BC6-4116-87E9-AB113D56DA7F}"/>
    <dgm:cxn modelId="{AC6BFE47-7F08-4748-AA75-81A73FEB68CE}" type="presOf" srcId="{CD417DC9-7F21-4609-9FDD-FAB0A1A0C804}" destId="{DB2FB976-A8A2-487F-94EA-65DE8504AA0A}" srcOrd="1" destOrd="0" presId="urn:microsoft.com/office/officeart/2005/8/layout/matrix1"/>
    <dgm:cxn modelId="{F90F9F90-24CD-4029-9459-D0CEB71EAD23}" type="presParOf" srcId="{ABF43CE0-CDE1-4A87-928E-9D56B7DC0D3A}" destId="{7D09650E-65F3-4222-9DBB-A2F715B4BDBB}" srcOrd="0" destOrd="0" presId="urn:microsoft.com/office/officeart/2005/8/layout/matrix1"/>
    <dgm:cxn modelId="{BEA38E4C-6278-44B6-9783-682725185885}" type="presParOf" srcId="{7D09650E-65F3-4222-9DBB-A2F715B4BDBB}" destId="{AE795A8C-AA77-46DB-9BC4-37420FCF76C9}" srcOrd="0" destOrd="0" presId="urn:microsoft.com/office/officeart/2005/8/layout/matrix1"/>
    <dgm:cxn modelId="{AD5D3207-56C8-42E8-91E4-AB48205F6604}" type="presParOf" srcId="{7D09650E-65F3-4222-9DBB-A2F715B4BDBB}" destId="{5519F74C-FE83-41E7-BCCD-A8608AA81F5D}" srcOrd="1" destOrd="0" presId="urn:microsoft.com/office/officeart/2005/8/layout/matrix1"/>
    <dgm:cxn modelId="{E40BCC13-932C-4B76-9259-22E0C93B94CA}" type="presParOf" srcId="{7D09650E-65F3-4222-9DBB-A2F715B4BDBB}" destId="{AA115AB7-52C6-4C2A-9F86-429C0BF7F376}" srcOrd="2" destOrd="0" presId="urn:microsoft.com/office/officeart/2005/8/layout/matrix1"/>
    <dgm:cxn modelId="{A446C490-5C9A-461B-B424-E5734BBC7BC9}" type="presParOf" srcId="{7D09650E-65F3-4222-9DBB-A2F715B4BDBB}" destId="{1DF32E13-8204-4159-83AF-38472CB393EE}" srcOrd="3" destOrd="0" presId="urn:microsoft.com/office/officeart/2005/8/layout/matrix1"/>
    <dgm:cxn modelId="{A5921259-B158-4F8C-BE47-C909A6A291B5}" type="presParOf" srcId="{7D09650E-65F3-4222-9DBB-A2F715B4BDBB}" destId="{AA631920-8297-45E3-B30D-1339CA256491}" srcOrd="4" destOrd="0" presId="urn:microsoft.com/office/officeart/2005/8/layout/matrix1"/>
    <dgm:cxn modelId="{6A2F647F-76DD-455C-86EB-643593103150}" type="presParOf" srcId="{7D09650E-65F3-4222-9DBB-A2F715B4BDBB}" destId="{998C32FC-A993-4C5E-867E-0C669F7456E2}" srcOrd="5" destOrd="0" presId="urn:microsoft.com/office/officeart/2005/8/layout/matrix1"/>
    <dgm:cxn modelId="{A95C09A9-2471-45A0-90E3-D1EBBD65EF3E}" type="presParOf" srcId="{7D09650E-65F3-4222-9DBB-A2F715B4BDBB}" destId="{A882156F-C147-4F0F-BB47-93117A1B59C0}" srcOrd="6" destOrd="0" presId="urn:microsoft.com/office/officeart/2005/8/layout/matrix1"/>
    <dgm:cxn modelId="{0B87B15E-7440-4EF8-8E3E-5AB0228E1C17}" type="presParOf" srcId="{7D09650E-65F3-4222-9DBB-A2F715B4BDBB}" destId="{DB2FB976-A8A2-487F-94EA-65DE8504AA0A}" srcOrd="7" destOrd="0" presId="urn:microsoft.com/office/officeart/2005/8/layout/matrix1"/>
    <dgm:cxn modelId="{CF5B3ACB-D318-4DAA-9DA2-138F86A77255}" type="presParOf" srcId="{ABF43CE0-CDE1-4A87-928E-9D56B7DC0D3A}" destId="{D407EDB2-19CE-4B7B-B832-1D11A508D611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A9EE10-A6E1-469E-934B-F3D39655678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89C7BC8-4901-4BD2-9BA0-B8403B825A1D}">
      <dgm:prSet phldrT="[Текст]"/>
      <dgm:spPr/>
      <dgm:t>
        <a:bodyPr/>
        <a:lstStyle/>
        <a:p>
          <a:r>
            <a:rPr lang="ru-RU" smtClean="0"/>
            <a:t>20.11.2018</a:t>
          </a:r>
          <a:endParaRPr lang="ru-RU" dirty="0"/>
        </a:p>
      </dgm:t>
    </dgm:pt>
    <dgm:pt modelId="{B2210E55-032D-4089-B107-7F2540A7FE8C}" type="parTrans" cxnId="{9CA9A41B-6E29-4A89-9AB8-9F808F0233BD}">
      <dgm:prSet/>
      <dgm:spPr/>
      <dgm:t>
        <a:bodyPr/>
        <a:lstStyle/>
        <a:p>
          <a:endParaRPr lang="ru-RU"/>
        </a:p>
      </dgm:t>
    </dgm:pt>
    <dgm:pt modelId="{32E80FBB-613A-4DAB-9630-C4138A37D76D}" type="sibTrans" cxnId="{9CA9A41B-6E29-4A89-9AB8-9F808F0233BD}">
      <dgm:prSet/>
      <dgm:spPr/>
      <dgm:t>
        <a:bodyPr/>
        <a:lstStyle/>
        <a:p>
          <a:endParaRPr lang="ru-RU"/>
        </a:p>
      </dgm:t>
    </dgm:pt>
    <dgm:pt modelId="{D0C613DC-4643-4616-A921-A7C8A5EFC3C2}">
      <dgm:prSet phldrT="[Текст]"/>
      <dgm:spPr/>
      <dgm:t>
        <a:bodyPr/>
        <a:lstStyle/>
        <a:p>
          <a:r>
            <a:rPr lang="ru-RU" dirty="0" smtClean="0"/>
            <a:t>Фестиваль «Хоровод дружбы» (празднование Международного дня студента)</a:t>
          </a:r>
          <a:endParaRPr lang="ru-RU" dirty="0"/>
        </a:p>
      </dgm:t>
    </dgm:pt>
    <dgm:pt modelId="{5EEACB82-2A9A-43C9-92D9-48DF5216351E}" type="parTrans" cxnId="{E731407E-55C2-48D2-A321-5E68D48A5CF0}">
      <dgm:prSet/>
      <dgm:spPr/>
      <dgm:t>
        <a:bodyPr/>
        <a:lstStyle/>
        <a:p>
          <a:endParaRPr lang="ru-RU"/>
        </a:p>
      </dgm:t>
    </dgm:pt>
    <dgm:pt modelId="{849CD3F3-A5E1-4BE6-BB21-E484A440D2CD}" type="sibTrans" cxnId="{E731407E-55C2-48D2-A321-5E68D48A5CF0}">
      <dgm:prSet/>
      <dgm:spPr/>
      <dgm:t>
        <a:bodyPr/>
        <a:lstStyle/>
        <a:p>
          <a:endParaRPr lang="ru-RU"/>
        </a:p>
      </dgm:t>
    </dgm:pt>
    <dgm:pt modelId="{E3138845-8EAA-4566-9789-43F9531B2DBF}">
      <dgm:prSet phldrT="[Текст]"/>
      <dgm:spPr/>
      <dgm:t>
        <a:bodyPr/>
        <a:lstStyle/>
        <a:p>
          <a:r>
            <a:rPr lang="ru-RU" dirty="0" smtClean="0"/>
            <a:t>17.11.2018</a:t>
          </a:r>
          <a:endParaRPr lang="ru-RU" dirty="0"/>
        </a:p>
      </dgm:t>
    </dgm:pt>
    <dgm:pt modelId="{D8F9B9E0-477C-42D6-9DA8-66698DB3BCBE}" type="parTrans" cxnId="{84D16A3B-5897-4036-8802-4D10B5930958}">
      <dgm:prSet/>
      <dgm:spPr/>
      <dgm:t>
        <a:bodyPr/>
        <a:lstStyle/>
        <a:p>
          <a:endParaRPr lang="ru-RU"/>
        </a:p>
      </dgm:t>
    </dgm:pt>
    <dgm:pt modelId="{06C92D15-240E-4D34-8970-B18F16F108A3}" type="sibTrans" cxnId="{84D16A3B-5897-4036-8802-4D10B5930958}">
      <dgm:prSet/>
      <dgm:spPr/>
      <dgm:t>
        <a:bodyPr/>
        <a:lstStyle/>
        <a:p>
          <a:endParaRPr lang="ru-RU"/>
        </a:p>
      </dgm:t>
    </dgm:pt>
    <dgm:pt modelId="{0F18962F-AB6D-468D-A877-781CEA404641}">
      <dgm:prSet phldrT="[Текст]"/>
      <dgm:spPr/>
      <dgm:t>
        <a:bodyPr/>
        <a:lstStyle/>
        <a:p>
          <a:r>
            <a:rPr lang="ru-RU" dirty="0" smtClean="0"/>
            <a:t>Встреча со студентами из Вьетнама</a:t>
          </a:r>
          <a:endParaRPr lang="ru-RU" dirty="0"/>
        </a:p>
      </dgm:t>
    </dgm:pt>
    <dgm:pt modelId="{203B61A5-91E3-44B0-AF4A-F19B4731D0E1}" type="parTrans" cxnId="{FE282C87-4716-4AE6-88BE-480C9F8A4AD3}">
      <dgm:prSet/>
      <dgm:spPr/>
      <dgm:t>
        <a:bodyPr/>
        <a:lstStyle/>
        <a:p>
          <a:endParaRPr lang="ru-RU"/>
        </a:p>
      </dgm:t>
    </dgm:pt>
    <dgm:pt modelId="{7C7D4F50-A000-455D-8946-EC53059A33BE}" type="sibTrans" cxnId="{FE282C87-4716-4AE6-88BE-480C9F8A4AD3}">
      <dgm:prSet/>
      <dgm:spPr/>
      <dgm:t>
        <a:bodyPr/>
        <a:lstStyle/>
        <a:p>
          <a:endParaRPr lang="ru-RU"/>
        </a:p>
      </dgm:t>
    </dgm:pt>
    <dgm:pt modelId="{E9059F5B-A5BE-4C1E-BA9E-4764B8D75AEA}">
      <dgm:prSet phldrT="[Текст]"/>
      <dgm:spPr/>
      <dgm:t>
        <a:bodyPr/>
        <a:lstStyle/>
        <a:p>
          <a:r>
            <a:rPr lang="ru-RU" dirty="0" smtClean="0"/>
            <a:t>Выборы старосты (Нгуен </a:t>
          </a:r>
          <a:r>
            <a:rPr lang="ru-RU" dirty="0" err="1" smtClean="0"/>
            <a:t>Фыонг</a:t>
          </a:r>
          <a:r>
            <a:rPr lang="ru-RU" dirty="0" smtClean="0"/>
            <a:t> </a:t>
          </a:r>
          <a:r>
            <a:rPr lang="ru-RU" dirty="0" err="1" smtClean="0"/>
            <a:t>Хоа</a:t>
          </a:r>
          <a:r>
            <a:rPr lang="ru-RU" dirty="0" smtClean="0"/>
            <a:t> (Света)) и заместителей старосты</a:t>
          </a:r>
          <a:endParaRPr lang="ru-RU" dirty="0"/>
        </a:p>
      </dgm:t>
    </dgm:pt>
    <dgm:pt modelId="{848E7254-523D-4CBA-9396-82865EAECB82}" type="parTrans" cxnId="{5D7EA197-BF10-4031-B21C-9C363DEC0245}">
      <dgm:prSet/>
      <dgm:spPr/>
      <dgm:t>
        <a:bodyPr/>
        <a:lstStyle/>
        <a:p>
          <a:endParaRPr lang="ru-RU"/>
        </a:p>
      </dgm:t>
    </dgm:pt>
    <dgm:pt modelId="{DCFCF925-2FB3-4E57-93A2-0F0679453CC8}" type="sibTrans" cxnId="{5D7EA197-BF10-4031-B21C-9C363DEC0245}">
      <dgm:prSet/>
      <dgm:spPr/>
      <dgm:t>
        <a:bodyPr/>
        <a:lstStyle/>
        <a:p>
          <a:endParaRPr lang="ru-RU"/>
        </a:p>
      </dgm:t>
    </dgm:pt>
    <dgm:pt modelId="{AAC41605-E117-4CE3-ACE5-3C0303CF8E6D}">
      <dgm:prSet phldrT="[Текст]"/>
      <dgm:spPr/>
      <dgm:t>
        <a:bodyPr/>
        <a:lstStyle/>
        <a:p>
          <a:r>
            <a:rPr lang="ru-RU" dirty="0" smtClean="0"/>
            <a:t>16.11.2018</a:t>
          </a:r>
          <a:endParaRPr lang="ru-RU" dirty="0"/>
        </a:p>
      </dgm:t>
    </dgm:pt>
    <dgm:pt modelId="{AA09DF58-3AFC-4E55-A17A-07CA3CF07BD3}" type="parTrans" cxnId="{282DD7F7-61E7-47D3-942A-EF03AA6D3E00}">
      <dgm:prSet/>
      <dgm:spPr/>
      <dgm:t>
        <a:bodyPr/>
        <a:lstStyle/>
        <a:p>
          <a:endParaRPr lang="ru-RU"/>
        </a:p>
      </dgm:t>
    </dgm:pt>
    <dgm:pt modelId="{B921D295-10F0-485B-B895-B8A1FE5EBC68}" type="sibTrans" cxnId="{282DD7F7-61E7-47D3-942A-EF03AA6D3E00}">
      <dgm:prSet/>
      <dgm:spPr/>
      <dgm:t>
        <a:bodyPr/>
        <a:lstStyle/>
        <a:p>
          <a:endParaRPr lang="ru-RU"/>
        </a:p>
      </dgm:t>
    </dgm:pt>
    <dgm:pt modelId="{DA374F1C-0D75-4EC0-939A-D7D63F062BBF}">
      <dgm:prSet phldrT="[Текст]"/>
      <dgm:spPr/>
      <dgm:t>
        <a:bodyPr/>
        <a:lstStyle/>
        <a:p>
          <a:r>
            <a:rPr lang="ru-RU" dirty="0" smtClean="0"/>
            <a:t>Совещание с представителями факультетов и департаментов</a:t>
          </a:r>
          <a:endParaRPr lang="ru-RU" dirty="0"/>
        </a:p>
      </dgm:t>
    </dgm:pt>
    <dgm:pt modelId="{2C0C69C2-5060-448B-AFA3-F363C394DC8E}" type="parTrans" cxnId="{636D05CF-19EB-470C-8A77-4AE7A88B0C3C}">
      <dgm:prSet/>
      <dgm:spPr/>
      <dgm:t>
        <a:bodyPr/>
        <a:lstStyle/>
        <a:p>
          <a:endParaRPr lang="ru-RU"/>
        </a:p>
      </dgm:t>
    </dgm:pt>
    <dgm:pt modelId="{A8E55DB8-4B85-439F-ADF9-D7FA60246F6B}" type="sibTrans" cxnId="{636D05CF-19EB-470C-8A77-4AE7A88B0C3C}">
      <dgm:prSet/>
      <dgm:spPr/>
      <dgm:t>
        <a:bodyPr/>
        <a:lstStyle/>
        <a:p>
          <a:endParaRPr lang="ru-RU"/>
        </a:p>
      </dgm:t>
    </dgm:pt>
    <dgm:pt modelId="{266A067A-6194-4B14-8697-A84C168F1884}">
      <dgm:prSet phldrT="[Текст]"/>
      <dgm:spPr/>
      <dgm:t>
        <a:bodyPr/>
        <a:lstStyle/>
        <a:p>
          <a:r>
            <a:rPr lang="ru-RU" dirty="0" smtClean="0"/>
            <a:t>28.10.2018</a:t>
          </a:r>
          <a:endParaRPr lang="ru-RU" dirty="0"/>
        </a:p>
      </dgm:t>
    </dgm:pt>
    <dgm:pt modelId="{BFAE4B4F-7C19-4001-A5AE-521B57867751}" type="parTrans" cxnId="{A26BB994-2F2D-44BA-B717-C144AA8FAB76}">
      <dgm:prSet/>
      <dgm:spPr/>
      <dgm:t>
        <a:bodyPr/>
        <a:lstStyle/>
        <a:p>
          <a:endParaRPr lang="ru-RU"/>
        </a:p>
      </dgm:t>
    </dgm:pt>
    <dgm:pt modelId="{B1A7717C-C47A-400B-9B67-3ED38E944CC3}" type="sibTrans" cxnId="{A26BB994-2F2D-44BA-B717-C144AA8FAB76}">
      <dgm:prSet/>
      <dgm:spPr/>
      <dgm:t>
        <a:bodyPr/>
        <a:lstStyle/>
        <a:p>
          <a:endParaRPr lang="ru-RU"/>
        </a:p>
      </dgm:t>
    </dgm:pt>
    <dgm:pt modelId="{B5568CA9-2026-4A6A-9881-66140E256958}">
      <dgm:prSet phldrT="[Текст]"/>
      <dgm:spPr/>
      <dgm:t>
        <a:bodyPr/>
        <a:lstStyle/>
        <a:p>
          <a:r>
            <a:rPr lang="ru-RU" dirty="0" smtClean="0"/>
            <a:t>Экскурсия для иностранных студентов 3 курса в Музей им. А.С. Пушкина</a:t>
          </a:r>
          <a:endParaRPr lang="ru-RU" dirty="0"/>
        </a:p>
      </dgm:t>
    </dgm:pt>
    <dgm:pt modelId="{BF453711-761B-4140-A8CC-3440C32B2BA0}" type="parTrans" cxnId="{8E7BCCCE-7FF6-4DF0-A322-BA52FE2EFFAA}">
      <dgm:prSet/>
      <dgm:spPr/>
      <dgm:t>
        <a:bodyPr/>
        <a:lstStyle/>
        <a:p>
          <a:endParaRPr lang="ru-RU"/>
        </a:p>
      </dgm:t>
    </dgm:pt>
    <dgm:pt modelId="{8603F6F9-30D8-4131-BDC3-D5D99DC588BC}" type="sibTrans" cxnId="{8E7BCCCE-7FF6-4DF0-A322-BA52FE2EFFAA}">
      <dgm:prSet/>
      <dgm:spPr/>
      <dgm:t>
        <a:bodyPr/>
        <a:lstStyle/>
        <a:p>
          <a:endParaRPr lang="ru-RU"/>
        </a:p>
      </dgm:t>
    </dgm:pt>
    <dgm:pt modelId="{17BF95E8-8782-43C3-B7A7-DFC5B8879961}">
      <dgm:prSet phldrT="[Текст]"/>
      <dgm:spPr/>
      <dgm:t>
        <a:bodyPr/>
        <a:lstStyle/>
        <a:p>
          <a:r>
            <a:rPr lang="ru-RU" dirty="0" smtClean="0"/>
            <a:t>10.10.2018</a:t>
          </a:r>
          <a:endParaRPr lang="ru-RU" dirty="0"/>
        </a:p>
      </dgm:t>
    </dgm:pt>
    <dgm:pt modelId="{254F9F39-0A13-4B39-92D1-FFA941380E05}" type="parTrans" cxnId="{D1CA6101-09D7-408F-BB12-C200280FA54B}">
      <dgm:prSet/>
      <dgm:spPr/>
      <dgm:t>
        <a:bodyPr/>
        <a:lstStyle/>
        <a:p>
          <a:endParaRPr lang="ru-RU"/>
        </a:p>
      </dgm:t>
    </dgm:pt>
    <dgm:pt modelId="{99FC86BA-B36B-4204-A87C-A17ECAB3BAF9}" type="sibTrans" cxnId="{D1CA6101-09D7-408F-BB12-C200280FA54B}">
      <dgm:prSet/>
      <dgm:spPr/>
      <dgm:t>
        <a:bodyPr/>
        <a:lstStyle/>
        <a:p>
          <a:endParaRPr lang="ru-RU"/>
        </a:p>
      </dgm:t>
    </dgm:pt>
    <dgm:pt modelId="{DB75C798-6F98-4BBA-A89D-F952C6BD35D1}">
      <dgm:prSet phldrT="[Текст]"/>
      <dgm:spPr/>
      <dgm:t>
        <a:bodyPr/>
        <a:lstStyle/>
        <a:p>
          <a:r>
            <a:rPr lang="ru-RU" dirty="0" smtClean="0"/>
            <a:t>Презентация </a:t>
          </a:r>
          <a:r>
            <a:rPr lang="en-US" i="1" dirty="0" smtClean="0"/>
            <a:t>International Student Club</a:t>
          </a:r>
          <a:endParaRPr lang="ru-RU" i="1" dirty="0"/>
        </a:p>
      </dgm:t>
    </dgm:pt>
    <dgm:pt modelId="{55C3951E-55E2-4169-BEDB-03A4F48CFDE4}" type="parTrans" cxnId="{E24FFD49-90B2-46BD-81B7-B6FF92A0C055}">
      <dgm:prSet/>
      <dgm:spPr/>
      <dgm:t>
        <a:bodyPr/>
        <a:lstStyle/>
        <a:p>
          <a:endParaRPr lang="ru-RU"/>
        </a:p>
      </dgm:t>
    </dgm:pt>
    <dgm:pt modelId="{102C8533-554D-4C59-886F-B088CEA113F1}" type="sibTrans" cxnId="{E24FFD49-90B2-46BD-81B7-B6FF92A0C055}">
      <dgm:prSet/>
      <dgm:spPr/>
      <dgm:t>
        <a:bodyPr/>
        <a:lstStyle/>
        <a:p>
          <a:endParaRPr lang="ru-RU"/>
        </a:p>
      </dgm:t>
    </dgm:pt>
    <dgm:pt modelId="{BA1CED18-9FF2-4179-8F14-9536960C0EBD}">
      <dgm:prSet phldrT="[Текст]"/>
      <dgm:spPr/>
      <dgm:t>
        <a:bodyPr/>
        <a:lstStyle/>
        <a:p>
          <a:r>
            <a:rPr lang="en-US" dirty="0" smtClean="0"/>
            <a:t>5-7</a:t>
          </a:r>
          <a:r>
            <a:rPr lang="ru-RU" dirty="0" smtClean="0"/>
            <a:t>.10.2018</a:t>
          </a:r>
          <a:endParaRPr lang="ru-RU" dirty="0"/>
        </a:p>
      </dgm:t>
    </dgm:pt>
    <dgm:pt modelId="{6FE4DE14-A1D8-4307-8887-D8133CEA4ED7}" type="parTrans" cxnId="{7CCCD7C4-C5E9-4AC3-9FAF-48B952759787}">
      <dgm:prSet/>
      <dgm:spPr/>
      <dgm:t>
        <a:bodyPr/>
        <a:lstStyle/>
        <a:p>
          <a:endParaRPr lang="ru-RU"/>
        </a:p>
      </dgm:t>
    </dgm:pt>
    <dgm:pt modelId="{F8A7A1DC-A9FF-4DCD-A5B5-A37129EF2B58}" type="sibTrans" cxnId="{7CCCD7C4-C5E9-4AC3-9FAF-48B952759787}">
      <dgm:prSet/>
      <dgm:spPr/>
      <dgm:t>
        <a:bodyPr/>
        <a:lstStyle/>
        <a:p>
          <a:endParaRPr lang="ru-RU"/>
        </a:p>
      </dgm:t>
    </dgm:pt>
    <dgm:pt modelId="{A51DDD6B-F563-4B18-8881-01CCAC10B110}">
      <dgm:prSet phldrT="[Текст]"/>
      <dgm:spPr/>
      <dgm:t>
        <a:bodyPr/>
        <a:lstStyle/>
        <a:p>
          <a:r>
            <a:rPr lang="ru-RU" dirty="0" smtClean="0"/>
            <a:t>Участие иностранных студентов в Форуме иностранных выпускников и студентов российских вузов (г. Владимир)</a:t>
          </a:r>
          <a:endParaRPr lang="ru-RU" dirty="0"/>
        </a:p>
      </dgm:t>
    </dgm:pt>
    <dgm:pt modelId="{A19D7B03-9224-4080-ABA6-A92F65CF481B}" type="parTrans" cxnId="{A3EC6D7D-E074-4BCC-8EB1-C40755B70E5B}">
      <dgm:prSet/>
      <dgm:spPr/>
      <dgm:t>
        <a:bodyPr/>
        <a:lstStyle/>
        <a:p>
          <a:endParaRPr lang="ru-RU"/>
        </a:p>
      </dgm:t>
    </dgm:pt>
    <dgm:pt modelId="{E03C293A-6433-4835-9D55-7E1F4EE62010}" type="sibTrans" cxnId="{A3EC6D7D-E074-4BCC-8EB1-C40755B70E5B}">
      <dgm:prSet/>
      <dgm:spPr/>
      <dgm:t>
        <a:bodyPr/>
        <a:lstStyle/>
        <a:p>
          <a:endParaRPr lang="ru-RU"/>
        </a:p>
      </dgm:t>
    </dgm:pt>
    <dgm:pt modelId="{05B0F16B-77D4-4BC9-B4AB-2CC5D1F2F0A7}">
      <dgm:prSet phldrT="[Текст]"/>
      <dgm:spPr/>
      <dgm:t>
        <a:bodyPr/>
        <a:lstStyle/>
        <a:p>
          <a:r>
            <a:rPr lang="ru-RU" dirty="0" smtClean="0"/>
            <a:t>09.2018 – 02.2019</a:t>
          </a:r>
          <a:endParaRPr lang="ru-RU" dirty="0"/>
        </a:p>
      </dgm:t>
    </dgm:pt>
    <dgm:pt modelId="{4C8F14A7-C977-4227-A6E1-B4EA41E410D4}" type="parTrans" cxnId="{1CA2416E-3FE1-4C03-BFBB-1E9816D2F58A}">
      <dgm:prSet/>
      <dgm:spPr/>
      <dgm:t>
        <a:bodyPr/>
        <a:lstStyle/>
        <a:p>
          <a:endParaRPr lang="ru-RU"/>
        </a:p>
      </dgm:t>
    </dgm:pt>
    <dgm:pt modelId="{33F319F2-2F3D-47C8-A6FF-C2914B30924D}" type="sibTrans" cxnId="{1CA2416E-3FE1-4C03-BFBB-1E9816D2F58A}">
      <dgm:prSet/>
      <dgm:spPr/>
      <dgm:t>
        <a:bodyPr/>
        <a:lstStyle/>
        <a:p>
          <a:endParaRPr lang="ru-RU"/>
        </a:p>
      </dgm:t>
    </dgm:pt>
    <dgm:pt modelId="{16A26C39-4A67-4B34-9B41-277AFDDC9601}">
      <dgm:prSet phldrT="[Текст]"/>
      <dgm:spPr/>
      <dgm:t>
        <a:bodyPr/>
        <a:lstStyle/>
        <a:p>
          <a:r>
            <a:rPr lang="ru-RU" dirty="0" smtClean="0"/>
            <a:t>Проведение </a:t>
          </a:r>
          <a:r>
            <a:rPr lang="en-US" dirty="0" smtClean="0"/>
            <a:t>I</a:t>
          </a:r>
          <a:r>
            <a:rPr lang="ru-RU" dirty="0" smtClean="0"/>
            <a:t> Всероссийского научный конкурс среди иностранных студентов России</a:t>
          </a:r>
          <a:endParaRPr lang="ru-RU" dirty="0"/>
        </a:p>
      </dgm:t>
    </dgm:pt>
    <dgm:pt modelId="{D0E1F243-1C17-4758-9948-E6DB8C332E66}" type="parTrans" cxnId="{3A702BFD-F573-4771-A5A0-5206DDCA221E}">
      <dgm:prSet/>
      <dgm:spPr/>
      <dgm:t>
        <a:bodyPr/>
        <a:lstStyle/>
        <a:p>
          <a:endParaRPr lang="ru-RU"/>
        </a:p>
      </dgm:t>
    </dgm:pt>
    <dgm:pt modelId="{A830FC13-01AD-40EE-90FA-15550C7002BD}" type="sibTrans" cxnId="{3A702BFD-F573-4771-A5A0-5206DDCA221E}">
      <dgm:prSet/>
      <dgm:spPr/>
      <dgm:t>
        <a:bodyPr/>
        <a:lstStyle/>
        <a:p>
          <a:endParaRPr lang="ru-RU"/>
        </a:p>
      </dgm:t>
    </dgm:pt>
    <dgm:pt modelId="{48E62012-D30F-4FB2-80DD-6D7725AF1E2B}">
      <dgm:prSet phldrT="[Текст]"/>
      <dgm:spPr/>
      <dgm:t>
        <a:bodyPr/>
        <a:lstStyle/>
        <a:p>
          <a:r>
            <a:rPr lang="ru-RU" dirty="0" smtClean="0"/>
            <a:t>10.2018 – по </a:t>
          </a:r>
          <a:r>
            <a:rPr lang="ru-RU" dirty="0" err="1" smtClean="0"/>
            <a:t>наст.вр</a:t>
          </a:r>
          <a:r>
            <a:rPr lang="ru-RU" dirty="0" smtClean="0"/>
            <a:t>.</a:t>
          </a:r>
          <a:endParaRPr lang="ru-RU" dirty="0"/>
        </a:p>
      </dgm:t>
    </dgm:pt>
    <dgm:pt modelId="{C2566925-295D-430B-A967-0464B7710DF2}" type="parTrans" cxnId="{DFB79482-B9F0-47F0-A254-86FFE2CA3DB6}">
      <dgm:prSet/>
      <dgm:spPr/>
      <dgm:t>
        <a:bodyPr/>
        <a:lstStyle/>
        <a:p>
          <a:endParaRPr lang="ru-RU"/>
        </a:p>
      </dgm:t>
    </dgm:pt>
    <dgm:pt modelId="{45923342-72DA-40BC-BB0E-BB3A0EC95E9E}" type="sibTrans" cxnId="{DFB79482-B9F0-47F0-A254-86FFE2CA3DB6}">
      <dgm:prSet/>
      <dgm:spPr/>
      <dgm:t>
        <a:bodyPr/>
        <a:lstStyle/>
        <a:p>
          <a:endParaRPr lang="ru-RU"/>
        </a:p>
      </dgm:t>
    </dgm:pt>
    <dgm:pt modelId="{56E7FDE7-5499-45AD-B22A-14BE9CDDD9BC}">
      <dgm:prSet phldrT="[Текст]"/>
      <dgm:spPr/>
      <dgm:t>
        <a:bodyPr/>
        <a:lstStyle/>
        <a:p>
          <a:r>
            <a:rPr lang="ru-RU" dirty="0" smtClean="0"/>
            <a:t>Воспитательные беседы с иностранными студентами (оплата проживания, медицинские полисы, успеваемость и т.д.)</a:t>
          </a:r>
          <a:endParaRPr lang="ru-RU" dirty="0"/>
        </a:p>
      </dgm:t>
    </dgm:pt>
    <dgm:pt modelId="{6D08F43B-1B8D-4CA3-88DD-BD373792F17A}" type="parTrans" cxnId="{340C41F4-3BDA-4F60-A518-2AE9119526EF}">
      <dgm:prSet/>
      <dgm:spPr/>
      <dgm:t>
        <a:bodyPr/>
        <a:lstStyle/>
        <a:p>
          <a:endParaRPr lang="ru-RU"/>
        </a:p>
      </dgm:t>
    </dgm:pt>
    <dgm:pt modelId="{15D65EA2-3D70-4624-9378-B37EC5BD8C9F}" type="sibTrans" cxnId="{340C41F4-3BDA-4F60-A518-2AE9119526EF}">
      <dgm:prSet/>
      <dgm:spPr/>
      <dgm:t>
        <a:bodyPr/>
        <a:lstStyle/>
        <a:p>
          <a:endParaRPr lang="ru-RU"/>
        </a:p>
      </dgm:t>
    </dgm:pt>
    <dgm:pt modelId="{47E7A452-EE2F-4CF3-99F4-7BDF093D97B4}" type="pres">
      <dgm:prSet presAssocID="{2DA9EE10-A6E1-469E-934B-F3D39655678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D2E334-8584-492D-9220-BA7A12BA966A}" type="pres">
      <dgm:prSet presAssocID="{989C7BC8-4901-4BD2-9BA0-B8403B825A1D}" presName="composite" presStyleCnt="0"/>
      <dgm:spPr/>
    </dgm:pt>
    <dgm:pt modelId="{8A49FE79-A313-48E5-AF26-51E104C6DCE2}" type="pres">
      <dgm:prSet presAssocID="{989C7BC8-4901-4BD2-9BA0-B8403B825A1D}" presName="parentText" presStyleLbl="alignNode1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CDBE45-94BB-4C6D-85F9-F7C8182BD7E9}" type="pres">
      <dgm:prSet presAssocID="{989C7BC8-4901-4BD2-9BA0-B8403B825A1D}" presName="descendantText" presStyleLbl="alignAcc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4FF64B-3C53-4444-BE60-6D5B23549750}" type="pres">
      <dgm:prSet presAssocID="{32E80FBB-613A-4DAB-9630-C4138A37D76D}" presName="sp" presStyleCnt="0"/>
      <dgm:spPr/>
    </dgm:pt>
    <dgm:pt modelId="{EF2A81EC-845E-44B1-B05D-4038ED683637}" type="pres">
      <dgm:prSet presAssocID="{E3138845-8EAA-4566-9789-43F9531B2DBF}" presName="composite" presStyleCnt="0"/>
      <dgm:spPr/>
    </dgm:pt>
    <dgm:pt modelId="{580F9EB6-1254-4016-B79E-F5A49F2ADADE}" type="pres">
      <dgm:prSet presAssocID="{E3138845-8EAA-4566-9789-43F9531B2DBF}" presName="parentText" presStyleLbl="align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6102DD-FCB6-4299-872A-B08B7BC12517}" type="pres">
      <dgm:prSet presAssocID="{E3138845-8EAA-4566-9789-43F9531B2DBF}" presName="descendantText" presStyleLbl="alignAcc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B20517-41B5-42AA-A27D-74AE693F0536}" type="pres">
      <dgm:prSet presAssocID="{06C92D15-240E-4D34-8970-B18F16F108A3}" presName="sp" presStyleCnt="0"/>
      <dgm:spPr/>
    </dgm:pt>
    <dgm:pt modelId="{A5D10FEF-8B12-410B-9A63-861F512B773C}" type="pres">
      <dgm:prSet presAssocID="{AAC41605-E117-4CE3-ACE5-3C0303CF8E6D}" presName="composite" presStyleCnt="0"/>
      <dgm:spPr/>
    </dgm:pt>
    <dgm:pt modelId="{0269B287-6859-4682-9301-2EF2DED750DC}" type="pres">
      <dgm:prSet presAssocID="{AAC41605-E117-4CE3-ACE5-3C0303CF8E6D}" presName="parentText" presStyleLbl="align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D48561-0830-4C68-A083-953284F37CA7}" type="pres">
      <dgm:prSet presAssocID="{AAC41605-E117-4CE3-ACE5-3C0303CF8E6D}" presName="descendantText" presStyleLbl="alignAcc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B1E509-55B0-4D96-846B-1D8393EDF83E}" type="pres">
      <dgm:prSet presAssocID="{B921D295-10F0-485B-B895-B8A1FE5EBC68}" presName="sp" presStyleCnt="0"/>
      <dgm:spPr/>
    </dgm:pt>
    <dgm:pt modelId="{61D09BBC-C74A-4378-AFDE-8ADDA8442D46}" type="pres">
      <dgm:prSet presAssocID="{266A067A-6194-4B14-8697-A84C168F1884}" presName="composite" presStyleCnt="0"/>
      <dgm:spPr/>
    </dgm:pt>
    <dgm:pt modelId="{EE73C914-A1C7-40A0-9454-484E869B81BD}" type="pres">
      <dgm:prSet presAssocID="{266A067A-6194-4B14-8697-A84C168F1884}" presName="parentText" presStyleLbl="align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2BCDE-315A-41C0-91DA-48848EFF0F8F}" type="pres">
      <dgm:prSet presAssocID="{266A067A-6194-4B14-8697-A84C168F1884}" presName="descendantText" presStyleLbl="alignAcc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C05A59-428B-4F8F-8302-D4B4B5B5316B}" type="pres">
      <dgm:prSet presAssocID="{B1A7717C-C47A-400B-9B67-3ED38E944CC3}" presName="sp" presStyleCnt="0"/>
      <dgm:spPr/>
    </dgm:pt>
    <dgm:pt modelId="{866FE38F-94A8-49F1-8E95-4A4B30759A9C}" type="pres">
      <dgm:prSet presAssocID="{17BF95E8-8782-43C3-B7A7-DFC5B8879961}" presName="composite" presStyleCnt="0"/>
      <dgm:spPr/>
    </dgm:pt>
    <dgm:pt modelId="{ED15C5E3-66E4-4D05-B1B5-60494956504C}" type="pres">
      <dgm:prSet presAssocID="{17BF95E8-8782-43C3-B7A7-DFC5B8879961}" presName="parentText" presStyleLbl="align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B8844E-39AA-455B-81EA-22EC83AEE1FA}" type="pres">
      <dgm:prSet presAssocID="{17BF95E8-8782-43C3-B7A7-DFC5B8879961}" presName="descendantText" presStyleLbl="alignAcc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B4EB43-AF0E-4431-989A-516FB30EA281}" type="pres">
      <dgm:prSet presAssocID="{99FC86BA-B36B-4204-A87C-A17ECAB3BAF9}" presName="sp" presStyleCnt="0"/>
      <dgm:spPr/>
    </dgm:pt>
    <dgm:pt modelId="{50140D57-4F8A-4163-B671-21455F4FDE96}" type="pres">
      <dgm:prSet presAssocID="{BA1CED18-9FF2-4179-8F14-9536960C0EBD}" presName="composite" presStyleCnt="0"/>
      <dgm:spPr/>
    </dgm:pt>
    <dgm:pt modelId="{9218973E-D480-4CA4-92A1-9D261A7FB6E6}" type="pres">
      <dgm:prSet presAssocID="{BA1CED18-9FF2-4179-8F14-9536960C0EBD}" presName="parentText" presStyleLbl="align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B5EF97-992E-448F-8354-441D84C6C904}" type="pres">
      <dgm:prSet presAssocID="{BA1CED18-9FF2-4179-8F14-9536960C0EBD}" presName="descendantText" presStyleLbl="alignAcc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A1FDD2-2C98-4E40-81FE-748025DD28D9}" type="pres">
      <dgm:prSet presAssocID="{F8A7A1DC-A9FF-4DCD-A5B5-A37129EF2B58}" presName="sp" presStyleCnt="0"/>
      <dgm:spPr/>
    </dgm:pt>
    <dgm:pt modelId="{2308FF47-7D3F-45BA-8CB5-44575E0EAC0E}" type="pres">
      <dgm:prSet presAssocID="{05B0F16B-77D4-4BC9-B4AB-2CC5D1F2F0A7}" presName="composite" presStyleCnt="0"/>
      <dgm:spPr/>
    </dgm:pt>
    <dgm:pt modelId="{73FCBC1A-255D-4992-976C-9E697BF15258}" type="pres">
      <dgm:prSet presAssocID="{05B0F16B-77D4-4BC9-B4AB-2CC5D1F2F0A7}" presName="parentText" presStyleLbl="align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F41948-4F90-4793-8677-8002E78A5BC1}" type="pres">
      <dgm:prSet presAssocID="{05B0F16B-77D4-4BC9-B4AB-2CC5D1F2F0A7}" presName="descendantText" presStyleLbl="alignAcc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CA5091-95DF-4818-969C-392F8F50E4D9}" type="pres">
      <dgm:prSet presAssocID="{33F319F2-2F3D-47C8-A6FF-C2914B30924D}" presName="sp" presStyleCnt="0"/>
      <dgm:spPr/>
    </dgm:pt>
    <dgm:pt modelId="{6B195471-B2C6-4651-9B84-F3974298B5D8}" type="pres">
      <dgm:prSet presAssocID="{48E62012-D30F-4FB2-80DD-6D7725AF1E2B}" presName="composite" presStyleCnt="0"/>
      <dgm:spPr/>
    </dgm:pt>
    <dgm:pt modelId="{C6897BF1-4772-432B-8469-12AAE0ED3B6A}" type="pres">
      <dgm:prSet presAssocID="{48E62012-D30F-4FB2-80DD-6D7725AF1E2B}" presName="parentText" presStyleLbl="align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7C19A1-8C39-4513-8F49-7E2C07231693}" type="pres">
      <dgm:prSet presAssocID="{48E62012-D30F-4FB2-80DD-6D7725AF1E2B}" presName="descendantText" presStyleLbl="alignAcc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D16A3B-5897-4036-8802-4D10B5930958}" srcId="{2DA9EE10-A6E1-469E-934B-F3D396556787}" destId="{E3138845-8EAA-4566-9789-43F9531B2DBF}" srcOrd="1" destOrd="0" parTransId="{D8F9B9E0-477C-42D6-9DA8-66698DB3BCBE}" sibTransId="{06C92D15-240E-4D34-8970-B18F16F108A3}"/>
    <dgm:cxn modelId="{340C41F4-3BDA-4F60-A518-2AE9119526EF}" srcId="{48E62012-D30F-4FB2-80DD-6D7725AF1E2B}" destId="{56E7FDE7-5499-45AD-B22A-14BE9CDDD9BC}" srcOrd="0" destOrd="0" parTransId="{6D08F43B-1B8D-4CA3-88DD-BD373792F17A}" sibTransId="{15D65EA2-3D70-4624-9378-B37EC5BD8C9F}"/>
    <dgm:cxn modelId="{282DD7F7-61E7-47D3-942A-EF03AA6D3E00}" srcId="{2DA9EE10-A6E1-469E-934B-F3D396556787}" destId="{AAC41605-E117-4CE3-ACE5-3C0303CF8E6D}" srcOrd="2" destOrd="0" parTransId="{AA09DF58-3AFC-4E55-A17A-07CA3CF07BD3}" sibTransId="{B921D295-10F0-485B-B895-B8A1FE5EBC68}"/>
    <dgm:cxn modelId="{014F2D3E-430D-4A81-98F0-0755D756BFA9}" type="presOf" srcId="{2DA9EE10-A6E1-469E-934B-F3D396556787}" destId="{47E7A452-EE2F-4CF3-99F4-7BDF093D97B4}" srcOrd="0" destOrd="0" presId="urn:microsoft.com/office/officeart/2005/8/layout/chevron2"/>
    <dgm:cxn modelId="{D5F9088E-5D9C-4908-892D-4683455D611B}" type="presOf" srcId="{DA374F1C-0D75-4EC0-939A-D7D63F062BBF}" destId="{3DD48561-0830-4C68-A083-953284F37CA7}" srcOrd="0" destOrd="0" presId="urn:microsoft.com/office/officeart/2005/8/layout/chevron2"/>
    <dgm:cxn modelId="{E22CD0E1-8964-423F-82EE-C07F8827BBBB}" type="presOf" srcId="{56E7FDE7-5499-45AD-B22A-14BE9CDDD9BC}" destId="{017C19A1-8C39-4513-8F49-7E2C07231693}" srcOrd="0" destOrd="0" presId="urn:microsoft.com/office/officeart/2005/8/layout/chevron2"/>
    <dgm:cxn modelId="{AF7BD54E-6DB1-48E1-AB94-09E1461C8816}" type="presOf" srcId="{16A26C39-4A67-4B34-9B41-277AFDDC9601}" destId="{AAF41948-4F90-4793-8677-8002E78A5BC1}" srcOrd="0" destOrd="0" presId="urn:microsoft.com/office/officeart/2005/8/layout/chevron2"/>
    <dgm:cxn modelId="{5D7EA197-BF10-4031-B21C-9C363DEC0245}" srcId="{E3138845-8EAA-4566-9789-43F9531B2DBF}" destId="{E9059F5B-A5BE-4C1E-BA9E-4764B8D75AEA}" srcOrd="1" destOrd="0" parTransId="{848E7254-523D-4CBA-9396-82865EAECB82}" sibTransId="{DCFCF925-2FB3-4E57-93A2-0F0679453CC8}"/>
    <dgm:cxn modelId="{E731407E-55C2-48D2-A321-5E68D48A5CF0}" srcId="{989C7BC8-4901-4BD2-9BA0-B8403B825A1D}" destId="{D0C613DC-4643-4616-A921-A7C8A5EFC3C2}" srcOrd="0" destOrd="0" parTransId="{5EEACB82-2A9A-43C9-92D9-48DF5216351E}" sibTransId="{849CD3F3-A5E1-4BE6-BB21-E484A440D2CD}"/>
    <dgm:cxn modelId="{CA6FC841-6530-467E-ABE1-876BCF50976D}" type="presOf" srcId="{B5568CA9-2026-4A6A-9881-66140E256958}" destId="{7C62BCDE-315A-41C0-91DA-48848EFF0F8F}" srcOrd="0" destOrd="0" presId="urn:microsoft.com/office/officeart/2005/8/layout/chevron2"/>
    <dgm:cxn modelId="{81E56F1A-6320-4CA6-91B9-2EB7FAA021B5}" type="presOf" srcId="{266A067A-6194-4B14-8697-A84C168F1884}" destId="{EE73C914-A1C7-40A0-9454-484E869B81BD}" srcOrd="0" destOrd="0" presId="urn:microsoft.com/office/officeart/2005/8/layout/chevron2"/>
    <dgm:cxn modelId="{8E7BCCCE-7FF6-4DF0-A322-BA52FE2EFFAA}" srcId="{266A067A-6194-4B14-8697-A84C168F1884}" destId="{B5568CA9-2026-4A6A-9881-66140E256958}" srcOrd="0" destOrd="0" parTransId="{BF453711-761B-4140-A8CC-3440C32B2BA0}" sibTransId="{8603F6F9-30D8-4131-BDC3-D5D99DC588BC}"/>
    <dgm:cxn modelId="{D1CA6101-09D7-408F-BB12-C200280FA54B}" srcId="{2DA9EE10-A6E1-469E-934B-F3D396556787}" destId="{17BF95E8-8782-43C3-B7A7-DFC5B8879961}" srcOrd="4" destOrd="0" parTransId="{254F9F39-0A13-4B39-92D1-FFA941380E05}" sibTransId="{99FC86BA-B36B-4204-A87C-A17ECAB3BAF9}"/>
    <dgm:cxn modelId="{4B911119-6D4E-48D5-AB6A-AA7BD1D80684}" type="presOf" srcId="{BA1CED18-9FF2-4179-8F14-9536960C0EBD}" destId="{9218973E-D480-4CA4-92A1-9D261A7FB6E6}" srcOrd="0" destOrd="0" presId="urn:microsoft.com/office/officeart/2005/8/layout/chevron2"/>
    <dgm:cxn modelId="{982559C2-847A-4FA3-8D11-60E716E216D4}" type="presOf" srcId="{17BF95E8-8782-43C3-B7A7-DFC5B8879961}" destId="{ED15C5E3-66E4-4D05-B1B5-60494956504C}" srcOrd="0" destOrd="0" presId="urn:microsoft.com/office/officeart/2005/8/layout/chevron2"/>
    <dgm:cxn modelId="{25663762-5AF9-4D58-BC3C-1BC9D8763DCF}" type="presOf" srcId="{AAC41605-E117-4CE3-ACE5-3C0303CF8E6D}" destId="{0269B287-6859-4682-9301-2EF2DED750DC}" srcOrd="0" destOrd="0" presId="urn:microsoft.com/office/officeart/2005/8/layout/chevron2"/>
    <dgm:cxn modelId="{E24FFD49-90B2-46BD-81B7-B6FF92A0C055}" srcId="{17BF95E8-8782-43C3-B7A7-DFC5B8879961}" destId="{DB75C798-6F98-4BBA-A89D-F952C6BD35D1}" srcOrd="0" destOrd="0" parTransId="{55C3951E-55E2-4169-BEDB-03A4F48CFDE4}" sibTransId="{102C8533-554D-4C59-886F-B088CEA113F1}"/>
    <dgm:cxn modelId="{1339EDC1-267B-4492-94DF-DF4EB37314AD}" type="presOf" srcId="{E9059F5B-A5BE-4C1E-BA9E-4764B8D75AEA}" destId="{C36102DD-FCB6-4299-872A-B08B7BC12517}" srcOrd="0" destOrd="1" presId="urn:microsoft.com/office/officeart/2005/8/layout/chevron2"/>
    <dgm:cxn modelId="{7CCCD7C4-C5E9-4AC3-9FAF-48B952759787}" srcId="{2DA9EE10-A6E1-469E-934B-F3D396556787}" destId="{BA1CED18-9FF2-4179-8F14-9536960C0EBD}" srcOrd="5" destOrd="0" parTransId="{6FE4DE14-A1D8-4307-8887-D8133CEA4ED7}" sibTransId="{F8A7A1DC-A9FF-4DCD-A5B5-A37129EF2B58}"/>
    <dgm:cxn modelId="{D6D5DF8E-5CDD-43A6-A4AC-201912F74FC9}" type="presOf" srcId="{D0C613DC-4643-4616-A921-A7C8A5EFC3C2}" destId="{32CDBE45-94BB-4C6D-85F9-F7C8182BD7E9}" srcOrd="0" destOrd="0" presId="urn:microsoft.com/office/officeart/2005/8/layout/chevron2"/>
    <dgm:cxn modelId="{77B51F8C-B8C4-4020-9552-AFF9EF4D9F34}" type="presOf" srcId="{48E62012-D30F-4FB2-80DD-6D7725AF1E2B}" destId="{C6897BF1-4772-432B-8469-12AAE0ED3B6A}" srcOrd="0" destOrd="0" presId="urn:microsoft.com/office/officeart/2005/8/layout/chevron2"/>
    <dgm:cxn modelId="{FE282C87-4716-4AE6-88BE-480C9F8A4AD3}" srcId="{E3138845-8EAA-4566-9789-43F9531B2DBF}" destId="{0F18962F-AB6D-468D-A877-781CEA404641}" srcOrd="0" destOrd="0" parTransId="{203B61A5-91E3-44B0-AF4A-F19B4731D0E1}" sibTransId="{7C7D4F50-A000-455D-8946-EC53059A33BE}"/>
    <dgm:cxn modelId="{0EF2743C-DD69-43BA-98EE-E68932C56352}" type="presOf" srcId="{05B0F16B-77D4-4BC9-B4AB-2CC5D1F2F0A7}" destId="{73FCBC1A-255D-4992-976C-9E697BF15258}" srcOrd="0" destOrd="0" presId="urn:microsoft.com/office/officeart/2005/8/layout/chevron2"/>
    <dgm:cxn modelId="{3A702BFD-F573-4771-A5A0-5206DDCA221E}" srcId="{05B0F16B-77D4-4BC9-B4AB-2CC5D1F2F0A7}" destId="{16A26C39-4A67-4B34-9B41-277AFDDC9601}" srcOrd="0" destOrd="0" parTransId="{D0E1F243-1C17-4758-9948-E6DB8C332E66}" sibTransId="{A830FC13-01AD-40EE-90FA-15550C7002BD}"/>
    <dgm:cxn modelId="{76D4A080-DA40-4642-8410-DA108268E2CD}" type="presOf" srcId="{989C7BC8-4901-4BD2-9BA0-B8403B825A1D}" destId="{8A49FE79-A313-48E5-AF26-51E104C6DCE2}" srcOrd="0" destOrd="0" presId="urn:microsoft.com/office/officeart/2005/8/layout/chevron2"/>
    <dgm:cxn modelId="{B1D41BE5-BDA5-43E6-897D-E0FDA85B8034}" type="presOf" srcId="{E3138845-8EAA-4566-9789-43F9531B2DBF}" destId="{580F9EB6-1254-4016-B79E-F5A49F2ADADE}" srcOrd="0" destOrd="0" presId="urn:microsoft.com/office/officeart/2005/8/layout/chevron2"/>
    <dgm:cxn modelId="{636D05CF-19EB-470C-8A77-4AE7A88B0C3C}" srcId="{AAC41605-E117-4CE3-ACE5-3C0303CF8E6D}" destId="{DA374F1C-0D75-4EC0-939A-D7D63F062BBF}" srcOrd="0" destOrd="0" parTransId="{2C0C69C2-5060-448B-AFA3-F363C394DC8E}" sibTransId="{A8E55DB8-4B85-439F-ADF9-D7FA60246F6B}"/>
    <dgm:cxn modelId="{A26BB994-2F2D-44BA-B717-C144AA8FAB76}" srcId="{2DA9EE10-A6E1-469E-934B-F3D396556787}" destId="{266A067A-6194-4B14-8697-A84C168F1884}" srcOrd="3" destOrd="0" parTransId="{BFAE4B4F-7C19-4001-A5AE-521B57867751}" sibTransId="{B1A7717C-C47A-400B-9B67-3ED38E944CC3}"/>
    <dgm:cxn modelId="{A3EC6D7D-E074-4BCC-8EB1-C40755B70E5B}" srcId="{BA1CED18-9FF2-4179-8F14-9536960C0EBD}" destId="{A51DDD6B-F563-4B18-8881-01CCAC10B110}" srcOrd="0" destOrd="0" parTransId="{A19D7B03-9224-4080-ABA6-A92F65CF481B}" sibTransId="{E03C293A-6433-4835-9D55-7E1F4EE62010}"/>
    <dgm:cxn modelId="{6E67A89C-95CA-4AF5-AD97-B75AD3E558FF}" type="presOf" srcId="{DB75C798-6F98-4BBA-A89D-F952C6BD35D1}" destId="{82B8844E-39AA-455B-81EA-22EC83AEE1FA}" srcOrd="0" destOrd="0" presId="urn:microsoft.com/office/officeart/2005/8/layout/chevron2"/>
    <dgm:cxn modelId="{1CA2416E-3FE1-4C03-BFBB-1E9816D2F58A}" srcId="{2DA9EE10-A6E1-469E-934B-F3D396556787}" destId="{05B0F16B-77D4-4BC9-B4AB-2CC5D1F2F0A7}" srcOrd="6" destOrd="0" parTransId="{4C8F14A7-C977-4227-A6E1-B4EA41E410D4}" sibTransId="{33F319F2-2F3D-47C8-A6FF-C2914B30924D}"/>
    <dgm:cxn modelId="{C6D8C8D2-1CA9-463D-BD17-3440CBA4BF09}" type="presOf" srcId="{A51DDD6B-F563-4B18-8881-01CCAC10B110}" destId="{69B5EF97-992E-448F-8354-441D84C6C904}" srcOrd="0" destOrd="0" presId="urn:microsoft.com/office/officeart/2005/8/layout/chevron2"/>
    <dgm:cxn modelId="{9CA9A41B-6E29-4A89-9AB8-9F808F0233BD}" srcId="{2DA9EE10-A6E1-469E-934B-F3D396556787}" destId="{989C7BC8-4901-4BD2-9BA0-B8403B825A1D}" srcOrd="0" destOrd="0" parTransId="{B2210E55-032D-4089-B107-7F2540A7FE8C}" sibTransId="{32E80FBB-613A-4DAB-9630-C4138A37D76D}"/>
    <dgm:cxn modelId="{DFB79482-B9F0-47F0-A254-86FFE2CA3DB6}" srcId="{2DA9EE10-A6E1-469E-934B-F3D396556787}" destId="{48E62012-D30F-4FB2-80DD-6D7725AF1E2B}" srcOrd="7" destOrd="0" parTransId="{C2566925-295D-430B-A967-0464B7710DF2}" sibTransId="{45923342-72DA-40BC-BB0E-BB3A0EC95E9E}"/>
    <dgm:cxn modelId="{A2D02B96-17F3-47E3-8B35-599958619F31}" type="presOf" srcId="{0F18962F-AB6D-468D-A877-781CEA404641}" destId="{C36102DD-FCB6-4299-872A-B08B7BC12517}" srcOrd="0" destOrd="0" presId="urn:microsoft.com/office/officeart/2005/8/layout/chevron2"/>
    <dgm:cxn modelId="{902B8450-CE0E-4312-AE09-1C098EAF0F6B}" type="presParOf" srcId="{47E7A452-EE2F-4CF3-99F4-7BDF093D97B4}" destId="{68D2E334-8584-492D-9220-BA7A12BA966A}" srcOrd="0" destOrd="0" presId="urn:microsoft.com/office/officeart/2005/8/layout/chevron2"/>
    <dgm:cxn modelId="{9D1EDE77-D06D-4BA9-8506-509DF0E85173}" type="presParOf" srcId="{68D2E334-8584-492D-9220-BA7A12BA966A}" destId="{8A49FE79-A313-48E5-AF26-51E104C6DCE2}" srcOrd="0" destOrd="0" presId="urn:microsoft.com/office/officeart/2005/8/layout/chevron2"/>
    <dgm:cxn modelId="{EDB1A69B-8517-4278-9F96-664BB2710F31}" type="presParOf" srcId="{68D2E334-8584-492D-9220-BA7A12BA966A}" destId="{32CDBE45-94BB-4C6D-85F9-F7C8182BD7E9}" srcOrd="1" destOrd="0" presId="urn:microsoft.com/office/officeart/2005/8/layout/chevron2"/>
    <dgm:cxn modelId="{1771BA65-27AA-46B7-B711-9ED40F6380B9}" type="presParOf" srcId="{47E7A452-EE2F-4CF3-99F4-7BDF093D97B4}" destId="{8E4FF64B-3C53-4444-BE60-6D5B23549750}" srcOrd="1" destOrd="0" presId="urn:microsoft.com/office/officeart/2005/8/layout/chevron2"/>
    <dgm:cxn modelId="{7C7A9F84-8947-4662-94A9-A43ACB6B7922}" type="presParOf" srcId="{47E7A452-EE2F-4CF3-99F4-7BDF093D97B4}" destId="{EF2A81EC-845E-44B1-B05D-4038ED683637}" srcOrd="2" destOrd="0" presId="urn:microsoft.com/office/officeart/2005/8/layout/chevron2"/>
    <dgm:cxn modelId="{99EFD560-012F-49E2-823E-3BBEB4F18D39}" type="presParOf" srcId="{EF2A81EC-845E-44B1-B05D-4038ED683637}" destId="{580F9EB6-1254-4016-B79E-F5A49F2ADADE}" srcOrd="0" destOrd="0" presId="urn:microsoft.com/office/officeart/2005/8/layout/chevron2"/>
    <dgm:cxn modelId="{2666B272-BEB7-46CC-8FCD-2342AEAC53A2}" type="presParOf" srcId="{EF2A81EC-845E-44B1-B05D-4038ED683637}" destId="{C36102DD-FCB6-4299-872A-B08B7BC12517}" srcOrd="1" destOrd="0" presId="urn:microsoft.com/office/officeart/2005/8/layout/chevron2"/>
    <dgm:cxn modelId="{8A978640-D028-41FB-AD68-A56045F8AE30}" type="presParOf" srcId="{47E7A452-EE2F-4CF3-99F4-7BDF093D97B4}" destId="{5EB20517-41B5-42AA-A27D-74AE693F0536}" srcOrd="3" destOrd="0" presId="urn:microsoft.com/office/officeart/2005/8/layout/chevron2"/>
    <dgm:cxn modelId="{E6E80E09-FC74-4BD0-A3EA-25D8D564D19C}" type="presParOf" srcId="{47E7A452-EE2F-4CF3-99F4-7BDF093D97B4}" destId="{A5D10FEF-8B12-410B-9A63-861F512B773C}" srcOrd="4" destOrd="0" presId="urn:microsoft.com/office/officeart/2005/8/layout/chevron2"/>
    <dgm:cxn modelId="{549E525F-B9DA-4538-B7FA-736CCD6D706E}" type="presParOf" srcId="{A5D10FEF-8B12-410B-9A63-861F512B773C}" destId="{0269B287-6859-4682-9301-2EF2DED750DC}" srcOrd="0" destOrd="0" presId="urn:microsoft.com/office/officeart/2005/8/layout/chevron2"/>
    <dgm:cxn modelId="{4A7D504C-31EE-49C2-8A90-6982358A77CE}" type="presParOf" srcId="{A5D10FEF-8B12-410B-9A63-861F512B773C}" destId="{3DD48561-0830-4C68-A083-953284F37CA7}" srcOrd="1" destOrd="0" presId="urn:microsoft.com/office/officeart/2005/8/layout/chevron2"/>
    <dgm:cxn modelId="{910E76E7-388D-415D-A051-C8728D70EFEA}" type="presParOf" srcId="{47E7A452-EE2F-4CF3-99F4-7BDF093D97B4}" destId="{88B1E509-55B0-4D96-846B-1D8393EDF83E}" srcOrd="5" destOrd="0" presId="urn:microsoft.com/office/officeart/2005/8/layout/chevron2"/>
    <dgm:cxn modelId="{EB64F48D-D6F9-4A11-8E0D-333F626ECBBD}" type="presParOf" srcId="{47E7A452-EE2F-4CF3-99F4-7BDF093D97B4}" destId="{61D09BBC-C74A-4378-AFDE-8ADDA8442D46}" srcOrd="6" destOrd="0" presId="urn:microsoft.com/office/officeart/2005/8/layout/chevron2"/>
    <dgm:cxn modelId="{49F0D0BE-DCF5-4BCE-AB45-849667BB7AA9}" type="presParOf" srcId="{61D09BBC-C74A-4378-AFDE-8ADDA8442D46}" destId="{EE73C914-A1C7-40A0-9454-484E869B81BD}" srcOrd="0" destOrd="0" presId="urn:microsoft.com/office/officeart/2005/8/layout/chevron2"/>
    <dgm:cxn modelId="{07588BAA-E9E2-4006-9A3D-0BA386745E09}" type="presParOf" srcId="{61D09BBC-C74A-4378-AFDE-8ADDA8442D46}" destId="{7C62BCDE-315A-41C0-91DA-48848EFF0F8F}" srcOrd="1" destOrd="0" presId="urn:microsoft.com/office/officeart/2005/8/layout/chevron2"/>
    <dgm:cxn modelId="{71166E64-1072-4E51-881C-843CA9E2DF65}" type="presParOf" srcId="{47E7A452-EE2F-4CF3-99F4-7BDF093D97B4}" destId="{FBC05A59-428B-4F8F-8302-D4B4B5B5316B}" srcOrd="7" destOrd="0" presId="urn:microsoft.com/office/officeart/2005/8/layout/chevron2"/>
    <dgm:cxn modelId="{585B30E4-C5D6-4AF2-AFB1-29048377D8B0}" type="presParOf" srcId="{47E7A452-EE2F-4CF3-99F4-7BDF093D97B4}" destId="{866FE38F-94A8-49F1-8E95-4A4B30759A9C}" srcOrd="8" destOrd="0" presId="urn:microsoft.com/office/officeart/2005/8/layout/chevron2"/>
    <dgm:cxn modelId="{F919B32D-E6AB-4423-BD97-B11F2C84FEFA}" type="presParOf" srcId="{866FE38F-94A8-49F1-8E95-4A4B30759A9C}" destId="{ED15C5E3-66E4-4D05-B1B5-60494956504C}" srcOrd="0" destOrd="0" presId="urn:microsoft.com/office/officeart/2005/8/layout/chevron2"/>
    <dgm:cxn modelId="{A9CA6CE4-284E-40FF-BBE4-6234431ACAB1}" type="presParOf" srcId="{866FE38F-94A8-49F1-8E95-4A4B30759A9C}" destId="{82B8844E-39AA-455B-81EA-22EC83AEE1FA}" srcOrd="1" destOrd="0" presId="urn:microsoft.com/office/officeart/2005/8/layout/chevron2"/>
    <dgm:cxn modelId="{850C0A93-FED2-407F-A006-75FF57C9474B}" type="presParOf" srcId="{47E7A452-EE2F-4CF3-99F4-7BDF093D97B4}" destId="{C5B4EB43-AF0E-4431-989A-516FB30EA281}" srcOrd="9" destOrd="0" presId="urn:microsoft.com/office/officeart/2005/8/layout/chevron2"/>
    <dgm:cxn modelId="{804311FE-0E85-4508-9DF9-914E3483CA1A}" type="presParOf" srcId="{47E7A452-EE2F-4CF3-99F4-7BDF093D97B4}" destId="{50140D57-4F8A-4163-B671-21455F4FDE96}" srcOrd="10" destOrd="0" presId="urn:microsoft.com/office/officeart/2005/8/layout/chevron2"/>
    <dgm:cxn modelId="{3086BD3F-0D54-4645-90DC-01CFAAE266BC}" type="presParOf" srcId="{50140D57-4F8A-4163-B671-21455F4FDE96}" destId="{9218973E-D480-4CA4-92A1-9D261A7FB6E6}" srcOrd="0" destOrd="0" presId="urn:microsoft.com/office/officeart/2005/8/layout/chevron2"/>
    <dgm:cxn modelId="{EB5D1443-E95D-4B95-A3A0-4BF69390FB10}" type="presParOf" srcId="{50140D57-4F8A-4163-B671-21455F4FDE96}" destId="{69B5EF97-992E-448F-8354-441D84C6C904}" srcOrd="1" destOrd="0" presId="urn:microsoft.com/office/officeart/2005/8/layout/chevron2"/>
    <dgm:cxn modelId="{852ECA9F-93A2-4238-A002-571C388ADCBA}" type="presParOf" srcId="{47E7A452-EE2F-4CF3-99F4-7BDF093D97B4}" destId="{DEA1FDD2-2C98-4E40-81FE-748025DD28D9}" srcOrd="11" destOrd="0" presId="urn:microsoft.com/office/officeart/2005/8/layout/chevron2"/>
    <dgm:cxn modelId="{5A8CE233-C2D0-42DC-8D4F-7D8778DA1795}" type="presParOf" srcId="{47E7A452-EE2F-4CF3-99F4-7BDF093D97B4}" destId="{2308FF47-7D3F-45BA-8CB5-44575E0EAC0E}" srcOrd="12" destOrd="0" presId="urn:microsoft.com/office/officeart/2005/8/layout/chevron2"/>
    <dgm:cxn modelId="{CA60083F-D9BF-45C3-99AE-CF89E6D38333}" type="presParOf" srcId="{2308FF47-7D3F-45BA-8CB5-44575E0EAC0E}" destId="{73FCBC1A-255D-4992-976C-9E697BF15258}" srcOrd="0" destOrd="0" presId="urn:microsoft.com/office/officeart/2005/8/layout/chevron2"/>
    <dgm:cxn modelId="{50D9F3F4-4DBE-4D01-9C0A-EA1DC7665271}" type="presParOf" srcId="{2308FF47-7D3F-45BA-8CB5-44575E0EAC0E}" destId="{AAF41948-4F90-4793-8677-8002E78A5BC1}" srcOrd="1" destOrd="0" presId="urn:microsoft.com/office/officeart/2005/8/layout/chevron2"/>
    <dgm:cxn modelId="{3951565F-DA6A-4262-9797-039E001E070B}" type="presParOf" srcId="{47E7A452-EE2F-4CF3-99F4-7BDF093D97B4}" destId="{98CA5091-95DF-4818-969C-392F8F50E4D9}" srcOrd="13" destOrd="0" presId="urn:microsoft.com/office/officeart/2005/8/layout/chevron2"/>
    <dgm:cxn modelId="{1C93CEA6-9C28-4043-9735-BAD48B971188}" type="presParOf" srcId="{47E7A452-EE2F-4CF3-99F4-7BDF093D97B4}" destId="{6B195471-B2C6-4651-9B84-F3974298B5D8}" srcOrd="14" destOrd="0" presId="urn:microsoft.com/office/officeart/2005/8/layout/chevron2"/>
    <dgm:cxn modelId="{4F7D64F4-5511-4834-B445-AF19F2F00BAD}" type="presParOf" srcId="{6B195471-B2C6-4651-9B84-F3974298B5D8}" destId="{C6897BF1-4772-432B-8469-12AAE0ED3B6A}" srcOrd="0" destOrd="0" presId="urn:microsoft.com/office/officeart/2005/8/layout/chevron2"/>
    <dgm:cxn modelId="{FEF0BA00-896B-45C1-A55F-07FAB9F34535}" type="presParOf" srcId="{6B195471-B2C6-4651-9B84-F3974298B5D8}" destId="{017C19A1-8C39-4513-8F49-7E2C0723169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49FE79-A313-48E5-AF26-51E104C6DCE2}">
      <dsp:nvSpPr>
        <dsp:cNvPr id="0" name=""/>
        <dsp:cNvSpPr/>
      </dsp:nvSpPr>
      <dsp:spPr>
        <a:xfrm rot="5400000">
          <a:off x="-111125" y="113456"/>
          <a:ext cx="740833" cy="5185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kern="1200" smtClean="0"/>
            <a:t>20.11.2018</a:t>
          </a:r>
          <a:endParaRPr lang="ru-RU" sz="700" kern="1200" dirty="0"/>
        </a:p>
      </dsp:txBody>
      <dsp:txXfrm rot="-5400000">
        <a:off x="1" y="261623"/>
        <a:ext cx="518583" cy="222250"/>
      </dsp:txXfrm>
    </dsp:sp>
    <dsp:sp modelId="{32CDBE45-94BB-4C6D-85F9-F7C8182BD7E9}">
      <dsp:nvSpPr>
        <dsp:cNvPr id="0" name=""/>
        <dsp:cNvSpPr/>
      </dsp:nvSpPr>
      <dsp:spPr>
        <a:xfrm rot="5400000">
          <a:off x="5665135" y="-5144221"/>
          <a:ext cx="481541" cy="1077464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Фестиваль «Хоровод дружбы» (празднование Международного дня студента)</a:t>
          </a:r>
          <a:endParaRPr lang="ru-RU" sz="1300" kern="1200" dirty="0"/>
        </a:p>
      </dsp:txBody>
      <dsp:txXfrm rot="-5400000">
        <a:off x="518583" y="25838"/>
        <a:ext cx="10751139" cy="434527"/>
      </dsp:txXfrm>
    </dsp:sp>
    <dsp:sp modelId="{580F9EB6-1254-4016-B79E-F5A49F2ADADE}">
      <dsp:nvSpPr>
        <dsp:cNvPr id="0" name=""/>
        <dsp:cNvSpPr/>
      </dsp:nvSpPr>
      <dsp:spPr>
        <a:xfrm rot="5400000">
          <a:off x="-111125" y="781052"/>
          <a:ext cx="740833" cy="5185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kern="1200" dirty="0" smtClean="0"/>
            <a:t>17.11.2018</a:t>
          </a:r>
          <a:endParaRPr lang="ru-RU" sz="700" kern="1200" dirty="0"/>
        </a:p>
      </dsp:txBody>
      <dsp:txXfrm rot="-5400000">
        <a:off x="1" y="929219"/>
        <a:ext cx="518583" cy="222250"/>
      </dsp:txXfrm>
    </dsp:sp>
    <dsp:sp modelId="{C36102DD-FCB6-4299-872A-B08B7BC12517}">
      <dsp:nvSpPr>
        <dsp:cNvPr id="0" name=""/>
        <dsp:cNvSpPr/>
      </dsp:nvSpPr>
      <dsp:spPr>
        <a:xfrm rot="5400000">
          <a:off x="5665135" y="-4476625"/>
          <a:ext cx="481541" cy="1077464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Встреча со студентами из Вьетнама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Выборы старосты (Нгуен </a:t>
          </a:r>
          <a:r>
            <a:rPr lang="ru-RU" sz="1300" kern="1200" dirty="0" err="1" smtClean="0"/>
            <a:t>Фыонг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Хоа</a:t>
          </a:r>
          <a:r>
            <a:rPr lang="ru-RU" sz="1300" kern="1200" dirty="0" smtClean="0"/>
            <a:t> (Света)) и заместителей старосты</a:t>
          </a:r>
          <a:endParaRPr lang="ru-RU" sz="1300" kern="1200" dirty="0"/>
        </a:p>
      </dsp:txBody>
      <dsp:txXfrm rot="-5400000">
        <a:off x="518583" y="693434"/>
        <a:ext cx="10751139" cy="434527"/>
      </dsp:txXfrm>
    </dsp:sp>
    <dsp:sp modelId="{0269B287-6859-4682-9301-2EF2DED750DC}">
      <dsp:nvSpPr>
        <dsp:cNvPr id="0" name=""/>
        <dsp:cNvSpPr/>
      </dsp:nvSpPr>
      <dsp:spPr>
        <a:xfrm rot="5400000">
          <a:off x="-111125" y="1448647"/>
          <a:ext cx="740833" cy="5185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kern="1200" dirty="0" smtClean="0"/>
            <a:t>16.11.2018</a:t>
          </a:r>
          <a:endParaRPr lang="ru-RU" sz="700" kern="1200" dirty="0"/>
        </a:p>
      </dsp:txBody>
      <dsp:txXfrm rot="-5400000">
        <a:off x="1" y="1596814"/>
        <a:ext cx="518583" cy="222250"/>
      </dsp:txXfrm>
    </dsp:sp>
    <dsp:sp modelId="{3DD48561-0830-4C68-A083-953284F37CA7}">
      <dsp:nvSpPr>
        <dsp:cNvPr id="0" name=""/>
        <dsp:cNvSpPr/>
      </dsp:nvSpPr>
      <dsp:spPr>
        <a:xfrm rot="5400000">
          <a:off x="5665135" y="-3809029"/>
          <a:ext cx="481541" cy="1077464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Совещание с представителями факультетов и департаментов</a:t>
          </a:r>
          <a:endParaRPr lang="ru-RU" sz="1300" kern="1200" dirty="0"/>
        </a:p>
      </dsp:txBody>
      <dsp:txXfrm rot="-5400000">
        <a:off x="518583" y="1361030"/>
        <a:ext cx="10751139" cy="434527"/>
      </dsp:txXfrm>
    </dsp:sp>
    <dsp:sp modelId="{EE73C914-A1C7-40A0-9454-484E869B81BD}">
      <dsp:nvSpPr>
        <dsp:cNvPr id="0" name=""/>
        <dsp:cNvSpPr/>
      </dsp:nvSpPr>
      <dsp:spPr>
        <a:xfrm rot="5400000">
          <a:off x="-111125" y="2116243"/>
          <a:ext cx="740833" cy="5185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kern="1200" dirty="0" smtClean="0"/>
            <a:t>28.10.2018</a:t>
          </a:r>
          <a:endParaRPr lang="ru-RU" sz="700" kern="1200" dirty="0"/>
        </a:p>
      </dsp:txBody>
      <dsp:txXfrm rot="-5400000">
        <a:off x="1" y="2264410"/>
        <a:ext cx="518583" cy="222250"/>
      </dsp:txXfrm>
    </dsp:sp>
    <dsp:sp modelId="{7C62BCDE-315A-41C0-91DA-48848EFF0F8F}">
      <dsp:nvSpPr>
        <dsp:cNvPr id="0" name=""/>
        <dsp:cNvSpPr/>
      </dsp:nvSpPr>
      <dsp:spPr>
        <a:xfrm rot="5400000">
          <a:off x="5665135" y="-3141433"/>
          <a:ext cx="481541" cy="1077464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Экскурсия для иностранных студентов 3 курса в Музей им. А.С. Пушкина</a:t>
          </a:r>
          <a:endParaRPr lang="ru-RU" sz="1300" kern="1200" dirty="0"/>
        </a:p>
      </dsp:txBody>
      <dsp:txXfrm rot="-5400000">
        <a:off x="518583" y="2028626"/>
        <a:ext cx="10751139" cy="434527"/>
      </dsp:txXfrm>
    </dsp:sp>
    <dsp:sp modelId="{ED15C5E3-66E4-4D05-B1B5-60494956504C}">
      <dsp:nvSpPr>
        <dsp:cNvPr id="0" name=""/>
        <dsp:cNvSpPr/>
      </dsp:nvSpPr>
      <dsp:spPr>
        <a:xfrm rot="5400000">
          <a:off x="-111125" y="2783839"/>
          <a:ext cx="740833" cy="5185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kern="1200" dirty="0" smtClean="0"/>
            <a:t>10.10.2018</a:t>
          </a:r>
          <a:endParaRPr lang="ru-RU" sz="700" kern="1200" dirty="0"/>
        </a:p>
      </dsp:txBody>
      <dsp:txXfrm rot="-5400000">
        <a:off x="1" y="2932006"/>
        <a:ext cx="518583" cy="222250"/>
      </dsp:txXfrm>
    </dsp:sp>
    <dsp:sp modelId="{82B8844E-39AA-455B-81EA-22EC83AEE1FA}">
      <dsp:nvSpPr>
        <dsp:cNvPr id="0" name=""/>
        <dsp:cNvSpPr/>
      </dsp:nvSpPr>
      <dsp:spPr>
        <a:xfrm rot="5400000">
          <a:off x="5665135" y="-2473837"/>
          <a:ext cx="481541" cy="1077464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Презентация </a:t>
          </a:r>
          <a:r>
            <a:rPr lang="en-US" sz="1300" i="1" kern="1200" dirty="0" smtClean="0"/>
            <a:t>International Student Club</a:t>
          </a:r>
          <a:endParaRPr lang="ru-RU" sz="1300" i="1" kern="1200" dirty="0"/>
        </a:p>
      </dsp:txBody>
      <dsp:txXfrm rot="-5400000">
        <a:off x="518583" y="2696222"/>
        <a:ext cx="10751139" cy="434527"/>
      </dsp:txXfrm>
    </dsp:sp>
    <dsp:sp modelId="{9218973E-D480-4CA4-92A1-9D261A7FB6E6}">
      <dsp:nvSpPr>
        <dsp:cNvPr id="0" name=""/>
        <dsp:cNvSpPr/>
      </dsp:nvSpPr>
      <dsp:spPr>
        <a:xfrm rot="5400000">
          <a:off x="-111125" y="3451435"/>
          <a:ext cx="740833" cy="5185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5-7</a:t>
          </a:r>
          <a:r>
            <a:rPr lang="ru-RU" sz="700" kern="1200" dirty="0" smtClean="0"/>
            <a:t>.10.2018</a:t>
          </a:r>
          <a:endParaRPr lang="ru-RU" sz="700" kern="1200" dirty="0"/>
        </a:p>
      </dsp:txBody>
      <dsp:txXfrm rot="-5400000">
        <a:off x="1" y="3599602"/>
        <a:ext cx="518583" cy="222250"/>
      </dsp:txXfrm>
    </dsp:sp>
    <dsp:sp modelId="{69B5EF97-992E-448F-8354-441D84C6C904}">
      <dsp:nvSpPr>
        <dsp:cNvPr id="0" name=""/>
        <dsp:cNvSpPr/>
      </dsp:nvSpPr>
      <dsp:spPr>
        <a:xfrm rot="5400000">
          <a:off x="5665135" y="-1806241"/>
          <a:ext cx="481541" cy="1077464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Участие иностранных студентов в Форуме иностранных выпускников и студентов российских вузов (г. Владимир)</a:t>
          </a:r>
          <a:endParaRPr lang="ru-RU" sz="1300" kern="1200" dirty="0"/>
        </a:p>
      </dsp:txBody>
      <dsp:txXfrm rot="-5400000">
        <a:off x="518583" y="3363818"/>
        <a:ext cx="10751139" cy="434527"/>
      </dsp:txXfrm>
    </dsp:sp>
    <dsp:sp modelId="{73FCBC1A-255D-4992-976C-9E697BF15258}">
      <dsp:nvSpPr>
        <dsp:cNvPr id="0" name=""/>
        <dsp:cNvSpPr/>
      </dsp:nvSpPr>
      <dsp:spPr>
        <a:xfrm rot="5400000">
          <a:off x="-111125" y="4119031"/>
          <a:ext cx="740833" cy="5185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kern="1200" dirty="0" smtClean="0"/>
            <a:t>09.2018 – 02.2019</a:t>
          </a:r>
          <a:endParaRPr lang="ru-RU" sz="700" kern="1200" dirty="0"/>
        </a:p>
      </dsp:txBody>
      <dsp:txXfrm rot="-5400000">
        <a:off x="1" y="4267198"/>
        <a:ext cx="518583" cy="222250"/>
      </dsp:txXfrm>
    </dsp:sp>
    <dsp:sp modelId="{AAF41948-4F90-4793-8677-8002E78A5BC1}">
      <dsp:nvSpPr>
        <dsp:cNvPr id="0" name=""/>
        <dsp:cNvSpPr/>
      </dsp:nvSpPr>
      <dsp:spPr>
        <a:xfrm rot="5400000">
          <a:off x="5665135" y="-1138645"/>
          <a:ext cx="481541" cy="1077464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Проведение </a:t>
          </a:r>
          <a:r>
            <a:rPr lang="en-US" sz="1300" kern="1200" dirty="0" smtClean="0"/>
            <a:t>I</a:t>
          </a:r>
          <a:r>
            <a:rPr lang="ru-RU" sz="1300" kern="1200" dirty="0" smtClean="0"/>
            <a:t> Всероссийского научный конкурс среди иностранных студентов России</a:t>
          </a:r>
          <a:endParaRPr lang="ru-RU" sz="1300" kern="1200" dirty="0"/>
        </a:p>
      </dsp:txBody>
      <dsp:txXfrm rot="-5400000">
        <a:off x="518583" y="4031414"/>
        <a:ext cx="10751139" cy="434527"/>
      </dsp:txXfrm>
    </dsp:sp>
    <dsp:sp modelId="{C6897BF1-4772-432B-8469-12AAE0ED3B6A}">
      <dsp:nvSpPr>
        <dsp:cNvPr id="0" name=""/>
        <dsp:cNvSpPr/>
      </dsp:nvSpPr>
      <dsp:spPr>
        <a:xfrm rot="5400000">
          <a:off x="-111125" y="4786627"/>
          <a:ext cx="740833" cy="5185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kern="1200" dirty="0" smtClean="0"/>
            <a:t>10.2018 – по </a:t>
          </a:r>
          <a:r>
            <a:rPr lang="ru-RU" sz="700" kern="1200" dirty="0" err="1" smtClean="0"/>
            <a:t>наст.вр</a:t>
          </a:r>
          <a:r>
            <a:rPr lang="ru-RU" sz="700" kern="1200" dirty="0" smtClean="0"/>
            <a:t>.</a:t>
          </a:r>
          <a:endParaRPr lang="ru-RU" sz="700" kern="1200" dirty="0"/>
        </a:p>
      </dsp:txBody>
      <dsp:txXfrm rot="-5400000">
        <a:off x="1" y="4934794"/>
        <a:ext cx="518583" cy="222250"/>
      </dsp:txXfrm>
    </dsp:sp>
    <dsp:sp modelId="{017C19A1-8C39-4513-8F49-7E2C07231693}">
      <dsp:nvSpPr>
        <dsp:cNvPr id="0" name=""/>
        <dsp:cNvSpPr/>
      </dsp:nvSpPr>
      <dsp:spPr>
        <a:xfrm rot="5400000">
          <a:off x="5665135" y="-471050"/>
          <a:ext cx="481541" cy="1077464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Воспитательные беседы с иностранными студентами (оплата проживания, медицинские полисы, успеваемость и т.д.)</a:t>
          </a:r>
          <a:endParaRPr lang="ru-RU" sz="1300" kern="1200" dirty="0"/>
        </a:p>
      </dsp:txBody>
      <dsp:txXfrm rot="-5400000">
        <a:off x="518583" y="4699009"/>
        <a:ext cx="10751139" cy="4345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0.27815</cdr:x>
      <cdr:y>0.21823</cdr:y>
    </cdr:from>
    <cdr:to>
      <cdr:x>0.35531</cdr:x>
      <cdr:y>0.31289</cdr:y>
    </cdr:to>
    <cdr:sp macro="" textlink="">
      <cdr:nvSpPr>
        <cdr:cNvPr id="2" name="TextBox 7"/>
        <cdr:cNvSpPr txBox="1"/>
      </cdr:nvSpPr>
      <cdr:spPr>
        <a:xfrm xmlns:a="http://schemas.openxmlformats.org/drawingml/2006/main">
          <a:off x="2021930" y="1064252"/>
          <a:ext cx="560912" cy="4616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400" b="1" dirty="0" smtClean="0"/>
            <a:t>56</a:t>
          </a:r>
          <a:endParaRPr lang="ru-RU" sz="2400" b="1" dirty="0"/>
        </a:p>
      </cdr:txBody>
    </cdr:sp>
  </cdr:relSizeAnchor>
  <cdr:relSizeAnchor xmlns:cdr="http://schemas.openxmlformats.org/drawingml/2006/chartDrawing">
    <cdr:from>
      <cdr:x>0.34439</cdr:x>
      <cdr:y>0.10897</cdr:y>
    </cdr:from>
    <cdr:to>
      <cdr:x>0.46511</cdr:x>
      <cdr:y>0.20363</cdr:y>
    </cdr:to>
    <cdr:sp macro="" textlink="">
      <cdr:nvSpPr>
        <cdr:cNvPr id="3" name="TextBox 7"/>
        <cdr:cNvSpPr txBox="1"/>
      </cdr:nvSpPr>
      <cdr:spPr>
        <a:xfrm xmlns:a="http://schemas.openxmlformats.org/drawingml/2006/main">
          <a:off x="2503476" y="531405"/>
          <a:ext cx="877529" cy="4616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400" b="1" dirty="0" smtClean="0"/>
            <a:t>139</a:t>
          </a:r>
          <a:endParaRPr lang="ru-RU" sz="2400" b="1" dirty="0"/>
        </a:p>
      </cdr:txBody>
    </cdr:sp>
  </cdr:relSizeAnchor>
  <cdr:relSizeAnchor xmlns:cdr="http://schemas.openxmlformats.org/drawingml/2006/chartDrawing">
    <cdr:from>
      <cdr:x>0.45057</cdr:x>
      <cdr:y>0.06461</cdr:y>
    </cdr:from>
    <cdr:to>
      <cdr:x>0.51951</cdr:x>
      <cdr:y>0.14665</cdr:y>
    </cdr:to>
    <cdr:sp macro="" textlink="">
      <cdr:nvSpPr>
        <cdr:cNvPr id="4" name="TextBox 7"/>
        <cdr:cNvSpPr txBox="1"/>
      </cdr:nvSpPr>
      <cdr:spPr>
        <a:xfrm xmlns:a="http://schemas.openxmlformats.org/drawingml/2006/main">
          <a:off x="3275306" y="315096"/>
          <a:ext cx="501162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000" b="1" dirty="0" smtClean="0"/>
            <a:t>32</a:t>
          </a:r>
          <a:endParaRPr lang="ru-RU" sz="24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2D17B-0B02-4359-AA6C-70DC0B3515A4}" type="datetimeFigureOut">
              <a:rPr lang="ru-RU" smtClean="0"/>
              <a:t>23.11.2018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6B281-6E44-4A00-BCB4-CEA0F12D35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876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gradFill flip="none" rotWithShape="1">
          <a:gsLst>
            <a:gs pos="1000">
              <a:srgbClr val="0F3A3D"/>
            </a:gs>
            <a:gs pos="50000">
              <a:srgbClr val="256569"/>
            </a:gs>
            <a:gs pos="98000">
              <a:srgbClr val="2A747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:\Работа\100 лет\100лет копияv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35" y="699311"/>
            <a:ext cx="3810309" cy="1409000"/>
          </a:xfrm>
          <a:prstGeom prst="rect">
            <a:avLst/>
          </a:prstGeom>
          <a:noFill/>
          <a:effectLst>
            <a:outerShdw blurRad="304800" dist="38100" dir="600000" sx="94000" sy="94000" algn="ctr" rotWithShape="0">
              <a:schemeClr val="tx1">
                <a:alpha val="7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595" y="0"/>
            <a:ext cx="6539405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1850" y="2334219"/>
            <a:ext cx="10515600" cy="2636032"/>
          </a:xfrm>
          <a:prstGeom prst="rect">
            <a:avLst/>
          </a:prstGeom>
        </p:spPr>
        <p:txBody>
          <a:bodyPr anchor="b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6755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12" name="Picture 4" descr="D:\Работа\100 лет\100лет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184" y="362355"/>
            <a:ext cx="2186341" cy="808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1569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1246903"/>
            <a:ext cx="7734300" cy="493005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12" name="Picture 4" descr="D:\Работа\100 лет\100лет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184" y="362355"/>
            <a:ext cx="2186341" cy="808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502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D:\Работа\100 лет\100лет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184" y="362355"/>
            <a:ext cx="2186341" cy="808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331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gradFill flip="none" rotWithShape="1">
          <a:gsLst>
            <a:gs pos="1000">
              <a:schemeClr val="bg1">
                <a:lumMod val="95000"/>
              </a:schemeClr>
            </a:gs>
            <a:gs pos="26000">
              <a:schemeClr val="bg1">
                <a:lumMod val="65000"/>
              </a:schemeClr>
            </a:gs>
            <a:gs pos="9000">
              <a:schemeClr val="bg1">
                <a:lumMod val="85000"/>
              </a:schemeClr>
            </a:gs>
            <a:gs pos="94000">
              <a:srgbClr val="25656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Работа\100 лет\100лет копияv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5947" y="339306"/>
            <a:ext cx="2249173" cy="83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851" y="572013"/>
            <a:ext cx="10515600" cy="404133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03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13" name="Picture 4" descr="D:\Работа\100 лет\100лет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184" y="362355"/>
            <a:ext cx="2186341" cy="808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7885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15" name="Picture 4" descr="D:\Работа\100 лет\100лет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184" y="362355"/>
            <a:ext cx="2186341" cy="808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367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10" name="Picture 4" descr="D:\Работа\100 лет\100лет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184" y="362355"/>
            <a:ext cx="2186341" cy="808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5088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ятиугольник 6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10" name="Picture 4" descr="D:\Работа\100 лет\100лет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184" y="362355"/>
            <a:ext cx="2186341" cy="808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705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ятиугольник 13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39" y="642938"/>
            <a:ext cx="5729286" cy="344486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4" descr="D:\Работа\100 лет\100лет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184" y="362355"/>
            <a:ext cx="2186341" cy="808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671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ятиугольник 9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9654" y="509428"/>
            <a:ext cx="8514860" cy="501651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61417" y="1246902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2413" y="244713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4" descr="D:\Работа\100 лет\100лет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184" y="362355"/>
            <a:ext cx="2186341" cy="808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396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chemeClr val="bg1">
                <a:lumMod val="95000"/>
              </a:schemeClr>
            </a:gs>
            <a:gs pos="86000">
              <a:schemeClr val="bg1">
                <a:lumMod val="85000"/>
              </a:schemeClr>
            </a:gs>
            <a:gs pos="29000">
              <a:schemeClr val="bg1">
                <a:lumMod val="95000"/>
              </a:schemeClr>
            </a:gs>
            <a:gs pos="98000">
              <a:srgbClr val="256569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530AB-7E7F-42A0-9819-35D12B816B3C}" type="datetimeFigureOut">
              <a:rPr lang="ru-RU" smtClean="0"/>
              <a:pPr/>
              <a:t>23.11.2018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ook Antiqua" panose="02040602050305030304" pitchFamily="18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12B7-E224-4081-8122-29E446CEC7A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8804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ook Antiqua" panose="020406020503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ü"/>
        <a:defRPr sz="2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4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0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3383" y="2073664"/>
            <a:ext cx="10515600" cy="2636032"/>
          </a:xfrm>
        </p:spPr>
        <p:txBody>
          <a:bodyPr/>
          <a:lstStyle/>
          <a:p>
            <a:r>
              <a:rPr lang="ru-RU" sz="4400" dirty="0" smtClean="0"/>
              <a:t>«О результатах работы по адаптации и вовлечению иностранных обучающихся в университетскую среду»</a:t>
            </a:r>
            <a:endParaRPr lang="ru-RU" sz="4400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23383" y="5126580"/>
            <a:ext cx="10515600" cy="1067741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</a:lstStyle>
          <a:p>
            <a:r>
              <a:rPr lang="ru-RU" sz="2000" dirty="0" smtClean="0"/>
              <a:t>Докладчик:</a:t>
            </a:r>
          </a:p>
          <a:p>
            <a:r>
              <a:rPr lang="ru-RU" sz="2000" dirty="0" smtClean="0"/>
              <a:t>Кисляков А.С., начальник Управления по работе</a:t>
            </a:r>
          </a:p>
          <a:p>
            <a:r>
              <a:rPr lang="ru-RU" sz="2000" dirty="0" smtClean="0"/>
              <a:t>с  иностранными обучающимися и преподавателями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51472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Виртуальная среда и ее наполнение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18534" y="1298996"/>
            <a:ext cx="4846756" cy="255454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Информация по расходам на жизнь в Москве</a:t>
            </a:r>
          </a:p>
          <a:p>
            <a:pPr marL="800084" lvl="1" indent="-342893">
              <a:buFont typeface="+mj-lt"/>
              <a:buAutoNum type="arabicPeriod"/>
            </a:pP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Питание</a:t>
            </a:r>
            <a:endParaRPr lang="ru-RU" sz="1600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marL="800084" lvl="1" indent="-342893">
              <a:buFont typeface="+mj-lt"/>
              <a:buAutoNum type="arabicPeriod"/>
            </a:pPr>
            <a:r>
              <a:rPr lang="ru-RU" sz="1600" dirty="0" err="1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Мед.обслуживание</a:t>
            </a:r>
            <a:endParaRPr lang="ru-RU" sz="1600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marL="800084" lvl="1" indent="-342893">
              <a:buFont typeface="+mj-lt"/>
              <a:buAutoNum type="arabicPeriod"/>
            </a:pP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Транспорт</a:t>
            </a:r>
          </a:p>
          <a:p>
            <a:pPr marL="800084" lvl="1" indent="-342893">
              <a:buFont typeface="+mj-lt"/>
              <a:buAutoNum type="arabicPeriod"/>
            </a:pP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Мобильная </a:t>
            </a: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связь</a:t>
            </a:r>
          </a:p>
          <a:p>
            <a:pPr marL="800084" lvl="1" indent="-342893">
              <a:buFont typeface="+mj-lt"/>
              <a:buAutoNum type="arabicPeriod"/>
            </a:pP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Интернет </a:t>
            </a:r>
          </a:p>
          <a:p>
            <a:pPr marL="800084" lvl="1" indent="-342893">
              <a:buFont typeface="+mj-lt"/>
              <a:buAutoNum type="arabicPeriod"/>
            </a:pP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Регистрация/продление </a:t>
            </a: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виз</a:t>
            </a:r>
          </a:p>
          <a:p>
            <a:pPr marL="800084" lvl="1" indent="-342893">
              <a:buFont typeface="+mj-lt"/>
              <a:buAutoNum type="arabicPeriod"/>
            </a:pP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Развлечения</a:t>
            </a:r>
          </a:p>
          <a:p>
            <a:pPr marL="800084" lvl="1" indent="-342893">
              <a:buFont typeface="+mj-lt"/>
              <a:buAutoNum type="arabicPeriod"/>
            </a:pP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Проживание в общежитии</a:t>
            </a:r>
          </a:p>
          <a:p>
            <a:pPr marL="800084" lvl="1" indent="-342893">
              <a:buFont typeface="+mj-lt"/>
              <a:buAutoNum type="arabicPeriod"/>
            </a:pP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Одежда и пр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.</a:t>
            </a:r>
            <a:endParaRPr lang="ru-RU" sz="1600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05946" y="1298996"/>
            <a:ext cx="6713929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Где поесть рядом с 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вузом</a:t>
            </a:r>
          </a:p>
          <a:p>
            <a:pPr algn="ctr"/>
            <a:r>
              <a:rPr lang="en-US" sz="1600" b="1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Guide-</a:t>
            </a:r>
            <a:r>
              <a:rPr lang="ru-RU" sz="1600" b="1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туры по окрестностям вуза</a:t>
            </a:r>
          </a:p>
          <a:p>
            <a:pPr algn="ctr"/>
            <a:r>
              <a:rPr lang="ru-RU" sz="1600" b="1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Банки + Аптеки + Супермаркеты 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города</a:t>
            </a:r>
            <a:endParaRPr lang="ru-RU" sz="1600" b="1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05946" y="2212979"/>
            <a:ext cx="6713929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Мобильная связь в г. Москве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16008" y="2634519"/>
            <a:ext cx="6713929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Транспорт + правила пользования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 Метро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 Наземный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 Такси с </a:t>
            </a:r>
            <a:r>
              <a:rPr lang="ru-RU" sz="1600" dirty="0" err="1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англоговорящим</a:t>
            </a: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 персоналом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05946" y="3789652"/>
            <a:ext cx="6713929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Достопримечательности г. Москвы + экскурсии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05946" y="4211192"/>
            <a:ext cx="6713929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Москва спортивная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 летняя                                    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 зимняя                       контакты + местоположение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всесезонная</a:t>
            </a:r>
            <a:endParaRPr lang="ru-RU" sz="1600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18" name="Правая фигурная скобка 17"/>
          <p:cNvSpPr/>
          <p:nvPr/>
        </p:nvSpPr>
        <p:spPr>
          <a:xfrm>
            <a:off x="6540517" y="4605316"/>
            <a:ext cx="274045" cy="509118"/>
          </a:xfrm>
          <a:prstGeom prst="rightBrace">
            <a:avLst>
              <a:gd name="adj1" fmla="val 7294"/>
              <a:gd name="adj2" fmla="val 5148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200">
              <a:latin typeface="Book Antiqua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05947" y="5371396"/>
            <a:ext cx="6713881" cy="132343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Москва религиозная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 Церкви различных конфессий (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адреса, </a:t>
            </a: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контакты, описание)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 Заведения (рестораны, магазины) религиозной специфики: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Halal</a:t>
            </a:r>
            <a:endParaRPr lang="en-US" sz="1600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 Kosher/ </a:t>
            </a:r>
            <a:r>
              <a:rPr lang="en-US" sz="1600" dirty="0" err="1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Pardes</a:t>
            </a:r>
            <a:endParaRPr lang="en-US" sz="1600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8534" y="3961915"/>
            <a:ext cx="4846756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Советы иностранцам по поведению в городе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8534" y="4632732"/>
            <a:ext cx="4846756" cy="206210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Вспомогательные ссылки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 О Москве (история)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 Календарь городских событий и праздников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Кинотеатры с фильмами </a:t>
            </a: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на англ.яз + на </a:t>
            </a:r>
            <a:r>
              <a:rPr lang="ru-RU" sz="1600" dirty="0" err="1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рус.яз</a:t>
            </a: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 с 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субтитрами</a:t>
            </a:r>
            <a:endParaRPr lang="ru-RU" sz="1600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 СМИ на англ. яз.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 Приложения городского жителя (Я.Карты/Такси, 2ГИС и пр.)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Взаимодействие структурных подразделений</a:t>
            </a:r>
            <a:endParaRPr lang="ru-RU" dirty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428503058"/>
              </p:ext>
            </p:extLst>
          </p:nvPr>
        </p:nvGraphicFramePr>
        <p:xfrm>
          <a:off x="269505" y="1426770"/>
          <a:ext cx="8957733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Направления адаптации и проекты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363660"/>
              </p:ext>
            </p:extLst>
          </p:nvPr>
        </p:nvGraphicFramePr>
        <p:xfrm>
          <a:off x="269502" y="1289933"/>
          <a:ext cx="11598032" cy="5476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14"/>
                <a:gridCol w="2497394"/>
                <a:gridCol w="2310580"/>
                <a:gridCol w="3146322"/>
                <a:gridCol w="3146322"/>
              </a:tblGrid>
              <a:tr h="529035">
                <a:tc rowSpan="8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Первичный</a:t>
                      </a:r>
                      <a:r>
                        <a:rPr lang="ru-RU" baseline="0" dirty="0" smtClean="0"/>
                        <a:t> этап адаптации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Направление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Название проекта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Описание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712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Программа взаимодействия</a:t>
                      </a:r>
                    </a:p>
                    <a:p>
                      <a:pPr algn="ctr"/>
                      <a:r>
                        <a:rPr lang="ru-RU" b="1" i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lang="en-US" b="1" i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Interaction Program)</a:t>
                      </a:r>
                      <a:endParaRPr lang="ru-RU" b="1" i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UniFriend</a:t>
                      </a:r>
                      <a:endParaRPr lang="ru-RU" sz="1600" b="1" i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Встреча</a:t>
                      </a:r>
                      <a:endParaRPr lang="ru-RU" sz="1400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Помощь при подаче документов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Регистрация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Заселение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Полис</a:t>
                      </a:r>
                      <a:r>
                        <a:rPr lang="ru-RU" sz="14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ДМС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Медицинский осмотр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Информирование</a:t>
                      </a:r>
                    </a:p>
                  </a:txBody>
                  <a:tcPr/>
                </a:tc>
              </a:tr>
              <a:tr h="66712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Faculty Greeting Group</a:t>
                      </a:r>
                      <a:endParaRPr lang="ru-RU" sz="1600" b="1" i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Знакомство с иностранными студентами своего факультета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Знакомство с правилами обучения и посещения занятий</a:t>
                      </a:r>
                      <a:endParaRPr lang="ru-RU" sz="1400" kern="1200" baseline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712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Dormitory Greeting Group</a:t>
                      </a:r>
                      <a:endParaRPr lang="ru-RU" sz="1600" b="1" i="1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4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Знакомство с иностранными студентами своего общежития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4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Знакомство с правилами проживания в общежитиях</a:t>
                      </a:r>
                      <a:endParaRPr lang="ru-RU" sz="1400" kern="1200" baseline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712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Месяц</a:t>
                      </a:r>
                      <a:r>
                        <a:rPr lang="ru-RU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ориентирования</a:t>
                      </a:r>
                    </a:p>
                    <a:p>
                      <a:pPr algn="ctr"/>
                      <a:r>
                        <a:rPr lang="ru-RU" b="1" i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lang="en-US" b="1" i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Orientation Month)</a:t>
                      </a:r>
                      <a:endParaRPr lang="ru-RU" b="1" i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The Russian Way</a:t>
                      </a:r>
                    </a:p>
                    <a:p>
                      <a:pPr algn="ctr"/>
                      <a:r>
                        <a:rPr lang="en-US" sz="1600" b="1" i="1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600" b="1" i="1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лекторий)</a:t>
                      </a:r>
                      <a:endParaRPr lang="en-US" sz="1600" b="1" i="1" kern="1200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Знакомство с российской культурой и этикетом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Особенности взаимодействия с россиянами</a:t>
                      </a:r>
                      <a:endParaRPr lang="ru-RU" sz="1400" kern="1200" baseline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712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kern="12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UniRally</a:t>
                      </a:r>
                      <a:endParaRPr lang="ru-RU" sz="1600" b="1" i="1" kern="1200" baseline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Игровое ориентирование по кампусу университета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712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kern="12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CityRally</a:t>
                      </a:r>
                      <a:endParaRPr lang="ru-RU" sz="1600" b="1" i="1" kern="1200" baseline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Игровое ориентирование по Москве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Знакомство с транспортной и социальной инфраструктурой Москвы</a:t>
                      </a:r>
                      <a:endParaRPr lang="ru-RU" sz="1400" kern="1200" baseline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712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kern="12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SpeedFriendling</a:t>
                      </a:r>
                      <a:endParaRPr lang="ru-RU" sz="1600" b="1" i="1" kern="1200" baseline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Быстрые знакомства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Распределение по спортивным секциям, творческим коллективам и клубам</a:t>
                      </a:r>
                      <a:endParaRPr lang="ru-RU" sz="1400" kern="1200" baseline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Направления адаптации и проекты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993296"/>
              </p:ext>
            </p:extLst>
          </p:nvPr>
        </p:nvGraphicFramePr>
        <p:xfrm>
          <a:off x="269502" y="1289933"/>
          <a:ext cx="11598032" cy="5475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14"/>
                <a:gridCol w="2497394"/>
                <a:gridCol w="2310580"/>
                <a:gridCol w="6292644"/>
              </a:tblGrid>
              <a:tr h="499667">
                <a:tc rowSpan="10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Основной</a:t>
                      </a:r>
                      <a:r>
                        <a:rPr lang="ru-RU" baseline="0" dirty="0" smtClean="0"/>
                        <a:t> и интеграционный этапы адаптации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Направление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Название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Описание</a:t>
                      </a:r>
                      <a:endParaRPr lang="ru-RU" dirty="0"/>
                    </a:p>
                  </a:txBody>
                  <a:tcPr/>
                </a:tc>
              </a:tr>
              <a:tr h="98436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Исследуя Россию</a:t>
                      </a:r>
                    </a:p>
                    <a:p>
                      <a:pPr algn="ctr"/>
                      <a:r>
                        <a:rPr lang="ru-RU" b="1" i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lang="en-US" b="1" i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Exploring Russia)</a:t>
                      </a:r>
                      <a:endParaRPr lang="ru-RU" b="1" i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Клуб разговорного русского языка</a:t>
                      </a:r>
                    </a:p>
                    <a:p>
                      <a:pPr algn="ctr"/>
                      <a:r>
                        <a:rPr lang="ru-RU" sz="1600" b="1" i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lang="en-US" sz="1600" b="1" i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Russian Speaking Club)</a:t>
                      </a:r>
                      <a:endParaRPr lang="ru-RU" sz="1600" b="1" i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Практика разговорной русской речи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Читаем русскую классику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Грамматический лекторий (студент учит студента)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Показ российских фильмов с иностранными субтитрами</a:t>
                      </a:r>
                    </a:p>
                  </a:txBody>
                  <a:tcPr/>
                </a:tc>
              </a:tr>
              <a:tr h="54697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Sightseeing &amp; Trips Club</a:t>
                      </a:r>
                      <a:endParaRPr lang="ru-RU" sz="1600" b="1" i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Экскурсии по Москве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1-2 дневные экскурсии по городам Золотого Кольца</a:t>
                      </a:r>
                      <a:endParaRPr lang="ru-RU" sz="1400" kern="1200" baseline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309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Исследуя</a:t>
                      </a:r>
                      <a:r>
                        <a:rPr lang="ru-RU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мир</a:t>
                      </a:r>
                    </a:p>
                    <a:p>
                      <a:pPr algn="ctr"/>
                      <a:r>
                        <a:rPr lang="ru-RU" b="1" i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lang="en-US" b="1" i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Exploring World)</a:t>
                      </a:r>
                      <a:endParaRPr lang="ru-RU" b="1" i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ru-RU" sz="14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Международные студенческие и национальные праздники</a:t>
                      </a:r>
                      <a:endParaRPr lang="en-US" sz="1400" kern="1200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ru-RU" sz="1400" kern="1200" baseline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900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ru-RU" sz="14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Дни национальных кухонь</a:t>
                      </a:r>
                      <a:endParaRPr lang="ru-RU" sz="1400" kern="1200" baseline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ru-RU" sz="1400" kern="1200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3646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ru-RU" sz="14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Национальные виды спорта</a:t>
                      </a:r>
                      <a:endParaRPr lang="ru-RU" sz="1400" kern="1200" baseline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ru-RU" sz="1400" kern="1200" baseline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30092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International Student Ambassador</a:t>
                      </a:r>
                      <a:r>
                        <a:rPr lang="en-US" b="1" i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(ISA)</a:t>
                      </a:r>
                      <a:endParaRPr lang="ru-RU" b="1" i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Поиск талантливых абитуриентов за рубежом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Консультирование потенциальных абитуриентов</a:t>
                      </a:r>
                      <a:endParaRPr lang="en-US" sz="1400" kern="1200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kern="1200" baseline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30092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Студия </a:t>
                      </a:r>
                      <a:r>
                        <a:rPr lang="en-US" b="1" i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#</a:t>
                      </a:r>
                      <a:r>
                        <a:rPr lang="en-US" b="1" i="1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NSOLife</a:t>
                      </a:r>
                      <a:endParaRPr lang="ru-RU" b="1" i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Интервью с иностранными обучающимися и публикации в СМИ</a:t>
                      </a:r>
                      <a:endParaRPr lang="en-US" sz="1400" kern="1200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4632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vert="vert270"/>
                </a:tc>
                <a:tc gridSpan="3"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ru-RU" sz="16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Участие в научных конкурсах, проектах и конференциях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sz="1400" kern="1200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0092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vert="vert270"/>
                </a:tc>
                <a:tc gridSpan="3"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ru-RU" sz="16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Рейтинг иностранных обучающихся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81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3383" y="2152327"/>
            <a:ext cx="10515600" cy="2636032"/>
          </a:xfrm>
        </p:spPr>
        <p:txBody>
          <a:bodyPr/>
          <a:lstStyle/>
          <a:p>
            <a:r>
              <a:rPr lang="ru-RU" sz="4400" dirty="0" smtClean="0"/>
              <a:t>«О результатах работы по адаптации и вовлечению иностранных обучающихся в университетскую среду»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68641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География поступления иностранных обучающихся</a:t>
            </a:r>
            <a:endParaRPr lang="ru-RU" dirty="0"/>
          </a:p>
        </p:txBody>
      </p:sp>
      <p:pic>
        <p:nvPicPr>
          <p:cNvPr id="1026" name="Picture 2" descr="cd9c4b9d-594f-41b8-9090-2d1973308c95@eurprd0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17" y="1248697"/>
            <a:ext cx="8016456" cy="5434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952533"/>
              </p:ext>
            </p:extLst>
          </p:nvPr>
        </p:nvGraphicFramePr>
        <p:xfrm>
          <a:off x="8308258" y="1327359"/>
          <a:ext cx="1966452" cy="5356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4608"/>
                <a:gridCol w="561844"/>
              </a:tblGrid>
              <a:tr h="1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Вьетнам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176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Таджикистан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116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Монголия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101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Молдова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87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Казахстан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Украина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Китай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Абхазия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Беларусь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Узбекистан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Киргизия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Азербайджан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Туркменистан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Армения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Сирия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Болгария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Франция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Афганистан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Германия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Южная Осетия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Бангладеш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Латвия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Эстония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Бенин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Джибути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Сербия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Грузия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Корея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Венесуэла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Замбия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Камерун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</a:tr>
              <a:tr h="167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Ирак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9" marR="6799" marT="6799" marB="0" anchor="ctr"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415690"/>
              </p:ext>
            </p:extLst>
          </p:nvPr>
        </p:nvGraphicFramePr>
        <p:xfrm>
          <a:off x="10375666" y="1337191"/>
          <a:ext cx="1777005" cy="53464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9290"/>
                <a:gridCol w="507715"/>
              </a:tblGrid>
              <a:tr h="17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Литва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</a:tr>
              <a:tr h="17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Ботсвана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</a:tr>
              <a:tr h="17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Греция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</a:tr>
              <a:tr h="17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Индия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</a:tr>
              <a:tr h="17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Конго (ДРК)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</a:tr>
              <a:tr h="17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Кот д'Ивуар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</a:tr>
              <a:tr h="17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Мадагаскар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</a:tr>
              <a:tr h="17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Марокко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</a:tr>
              <a:tr h="17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Нидерланды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</a:tr>
              <a:tr h="17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Турция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</a:tr>
              <a:tr h="17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Экваториальная Гвинея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</a:tr>
              <a:tr h="17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Албания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</a:tr>
              <a:tr h="17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Алжир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</a:tr>
              <a:tr h="17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Боливия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</a:tr>
              <a:tr h="17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Бразилия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</a:tr>
              <a:tr h="17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Великобритания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</a:tr>
              <a:tr h="17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Габон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</a:tr>
              <a:tr h="17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Гаити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</a:tr>
              <a:tr h="17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Египет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</a:tr>
              <a:tr h="17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Израиль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</a:tr>
              <a:tr h="17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Иран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</a:tr>
              <a:tr h="17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Канада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</a:tr>
              <a:tr h="17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Лаос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</a:tr>
              <a:tr h="17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Мозамбик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</a:tr>
              <a:tr h="17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Перу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</a:tr>
              <a:tr h="17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Сальвадор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</a:tr>
              <a:tr h="17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Словения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</a:tr>
              <a:tr h="17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Сомали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</a:tr>
              <a:tr h="17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Финляндия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</a:tr>
              <a:tr h="17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Хорватия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</a:tr>
              <a:tr h="1724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Эквадор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18" marR="7018" marT="701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547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Мероприятия (сентябрь – ноябрь 2018 г.)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286859345"/>
              </p:ext>
            </p:extLst>
          </p:nvPr>
        </p:nvGraphicFramePr>
        <p:xfrm>
          <a:off x="269505" y="1439333"/>
          <a:ext cx="1129323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824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Общая численность иностранных обучающихся (вместе с филиалами)</a:t>
            </a:r>
            <a:endParaRPr lang="ru-RU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4259820850"/>
              </p:ext>
            </p:extLst>
          </p:nvPr>
        </p:nvGraphicFramePr>
        <p:xfrm>
          <a:off x="2031999" y="1218529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043950" y="1848465"/>
            <a:ext cx="658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280</a:t>
            </a:r>
            <a:endParaRPr lang="ru-RU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552767" y="3227333"/>
            <a:ext cx="10864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1470</a:t>
            </a:r>
            <a:endParaRPr lang="ru-RU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657235" y="4955455"/>
            <a:ext cx="877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1187</a:t>
            </a:r>
            <a:endParaRPr lang="ru-RU" sz="2400" b="1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3061519" y="2765668"/>
            <a:ext cx="1461728" cy="461665"/>
            <a:chOff x="3238091" y="2138514"/>
            <a:chExt cx="1461728" cy="461665"/>
          </a:xfrm>
        </p:grpSpPr>
        <p:sp>
          <p:nvSpPr>
            <p:cNvPr id="9" name="TextBox 8"/>
            <p:cNvSpPr txBox="1"/>
            <p:nvPr/>
          </p:nvSpPr>
          <p:spPr>
            <a:xfrm>
              <a:off x="3238091" y="2138514"/>
              <a:ext cx="6587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/>
                <a:t>3</a:t>
              </a:r>
              <a:endParaRPr lang="ru-RU" sz="2400" b="1" dirty="0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 flipH="1">
              <a:off x="3892316" y="2369346"/>
              <a:ext cx="807503" cy="2165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flipH="1">
              <a:off x="3313471" y="2586726"/>
              <a:ext cx="578844" cy="1345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076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Общая численность иностранных обучающихся в г. Москве</a:t>
            </a:r>
            <a:endParaRPr lang="ru-RU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86728003"/>
              </p:ext>
            </p:extLst>
          </p:nvPr>
        </p:nvGraphicFramePr>
        <p:xfrm>
          <a:off x="269505" y="1582994"/>
          <a:ext cx="7269316" cy="4876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465398" y="4581829"/>
            <a:ext cx="877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762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133127" y="3429000"/>
            <a:ext cx="877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150</a:t>
            </a:r>
            <a:endParaRPr lang="ru-RU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360929" y="3165517"/>
            <a:ext cx="10864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1139</a:t>
            </a:r>
            <a:endParaRPr lang="ru-RU" sz="2400" b="1" dirty="0"/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2249895264"/>
              </p:ext>
            </p:extLst>
          </p:nvPr>
        </p:nvGraphicFramePr>
        <p:xfrm>
          <a:off x="6400801" y="1260388"/>
          <a:ext cx="4638714" cy="4395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2102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Распределение иностранных бакалавров и магистров по факультетам</a:t>
            </a:r>
            <a:endParaRPr lang="ru-RU" dirty="0"/>
          </a:p>
        </p:txBody>
      </p:sp>
      <p:graphicFrame>
        <p:nvGraphicFramePr>
          <p:cNvPr id="16" name="Диаграмма 15"/>
          <p:cNvGraphicFramePr/>
          <p:nvPr>
            <p:extLst>
              <p:ext uri="{D42A27DB-BD31-4B8C-83A1-F6EECF244321}">
                <p14:modId xmlns:p14="http://schemas.microsoft.com/office/powerpoint/2010/main" val="1772896311"/>
              </p:ext>
            </p:extLst>
          </p:nvPr>
        </p:nvGraphicFramePr>
        <p:xfrm>
          <a:off x="269505" y="1189703"/>
          <a:ext cx="10391776" cy="5046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458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Целевые аудитории</a:t>
            </a:r>
            <a:endParaRPr lang="ru-RU" dirty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893687003"/>
              </p:ext>
            </p:extLst>
          </p:nvPr>
        </p:nvGraphicFramePr>
        <p:xfrm>
          <a:off x="0" y="1268360"/>
          <a:ext cx="12192000" cy="5589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386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Содержимое 2"/>
          <p:cNvSpPr>
            <a:spLocks noGrp="1"/>
          </p:cNvSpPr>
          <p:nvPr>
            <p:ph idx="1"/>
          </p:nvPr>
        </p:nvSpPr>
        <p:spPr>
          <a:xfrm>
            <a:off x="6060011" y="1226820"/>
            <a:ext cx="6130690" cy="5631180"/>
          </a:xfrm>
          <a:pattFill prst="ltHorz">
            <a:fgClr>
              <a:schemeClr val="lt1"/>
            </a:fgClr>
            <a:bgClr>
              <a:schemeClr val="bg1"/>
            </a:bgClr>
          </a:pattFill>
          <a:ln w="63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40" indent="-514340">
              <a:spcAft>
                <a:spcPts val="600"/>
              </a:spcAft>
            </a:pPr>
            <a:r>
              <a:rPr lang="ru-RU" sz="2000" b="0" u="sng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Длительность:</a:t>
            </a:r>
          </a:p>
          <a:p>
            <a:pPr marL="514340" indent="-514340">
              <a:spcAft>
                <a:spcPts val="600"/>
              </a:spcAft>
            </a:pPr>
            <a:r>
              <a:rPr lang="ru-RU" sz="2000" b="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1-2 </a:t>
            </a:r>
            <a:r>
              <a:rPr lang="ru-RU" sz="2000" b="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месяца после приезда в Россию</a:t>
            </a:r>
          </a:p>
          <a:p>
            <a:pPr marL="514340" indent="-514340">
              <a:spcAft>
                <a:spcPts val="600"/>
              </a:spcAft>
              <a:buNone/>
            </a:pPr>
            <a:endParaRPr lang="ru-RU" sz="2000" b="0" dirty="0" smtClean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адаптации</a:t>
            </a:r>
            <a:endParaRPr lang="ru-RU" dirty="0"/>
          </a:p>
        </p:txBody>
      </p:sp>
      <p:sp>
        <p:nvSpPr>
          <p:cNvPr id="10" name="Содержимое 2"/>
          <p:cNvSpPr>
            <a:spLocks noGrp="1"/>
          </p:cNvSpPr>
          <p:nvPr>
            <p:ph idx="1"/>
          </p:nvPr>
        </p:nvSpPr>
        <p:spPr>
          <a:xfrm>
            <a:off x="1" y="1226820"/>
            <a:ext cx="6130690" cy="5631180"/>
          </a:xfrm>
          <a:pattFill prst="ltHorz">
            <a:fgClr>
              <a:schemeClr val="lt1"/>
            </a:fgClr>
            <a:bgClr>
              <a:schemeClr val="bg1"/>
            </a:bgClr>
          </a:pattFill>
          <a:ln w="63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40" indent="-514340">
              <a:spcAft>
                <a:spcPts val="600"/>
              </a:spcAft>
              <a:buNone/>
            </a:pPr>
            <a:r>
              <a:rPr lang="ru-RU" sz="2000" u="sng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1. Первичный</a:t>
            </a:r>
          </a:p>
          <a:p>
            <a:pPr marL="685800" lvl="1" indent="-228600">
              <a:spcAft>
                <a:spcPts val="600"/>
              </a:spcAft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r>
              <a:rPr lang="ru-RU" b="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Консультирование </a:t>
            </a:r>
            <a:r>
              <a:rPr lang="ru-RU" b="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и </a:t>
            </a:r>
            <a:r>
              <a:rPr lang="ru-RU" b="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предоставление помощи </a:t>
            </a:r>
            <a:r>
              <a:rPr lang="ru-RU" b="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в оформлении </a:t>
            </a:r>
            <a:r>
              <a:rPr lang="ru-RU" b="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документов</a:t>
            </a:r>
            <a:endParaRPr lang="ru-RU" b="0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marL="685800" lvl="1" indent="-228600">
              <a:spcAft>
                <a:spcPts val="600"/>
              </a:spcAft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r>
              <a:rPr lang="ru-RU" b="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Сопровождение в первые дни по прибытии в Российскую Федерацию</a:t>
            </a:r>
          </a:p>
          <a:p>
            <a:pPr marL="685800" lvl="1" indent="-228600">
              <a:spcAft>
                <a:spcPts val="600"/>
              </a:spcAft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r>
              <a:rPr lang="ru-RU" b="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Миграционно-визовое обеспечение</a:t>
            </a:r>
            <a:endParaRPr lang="ru-RU" b="0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marL="685800" lvl="1" indent="-228600">
              <a:spcAft>
                <a:spcPts val="600"/>
              </a:spcAft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r>
              <a:rPr lang="ru-RU" b="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Помощь при заселении в общежитие и поиске альтернативных вариантов проживания</a:t>
            </a:r>
            <a:endParaRPr lang="en-US" b="0" dirty="0" smtClean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marL="685800" lvl="1" indent="-228600">
              <a:spcAft>
                <a:spcPts val="600"/>
              </a:spcAft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r>
              <a:rPr lang="ru-RU" b="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Содействие </a:t>
            </a:r>
            <a:r>
              <a:rPr lang="ru-RU" b="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в приобретении </a:t>
            </a:r>
            <a:r>
              <a:rPr lang="ru-RU" b="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полисов ДМС и </a:t>
            </a:r>
            <a:r>
              <a:rPr lang="ru-RU" b="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прохождении первичного мед. </a:t>
            </a:r>
            <a:r>
              <a:rPr lang="ru-RU" b="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осмотра</a:t>
            </a:r>
            <a:endParaRPr lang="ru-RU" b="0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marL="685800" lvl="1" indent="-228600">
              <a:spcAft>
                <a:spcPts val="600"/>
              </a:spcAft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r>
              <a:rPr lang="ru-RU" b="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Информирование о правилах пребывания в России и </a:t>
            </a:r>
            <a:r>
              <a:rPr lang="ru-RU" b="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Финансовом университете</a:t>
            </a:r>
            <a:endParaRPr lang="ru-RU" b="0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marL="685800" lvl="1" indent="-228600">
              <a:spcAft>
                <a:spcPts val="600"/>
              </a:spcAft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r>
              <a:rPr lang="ru-RU" b="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Удовлетворение </a:t>
            </a:r>
            <a:r>
              <a:rPr lang="ru-RU" b="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других первичных потребностей иностранных </a:t>
            </a:r>
            <a:r>
              <a:rPr lang="ru-RU" b="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студентов</a:t>
            </a:r>
          </a:p>
          <a:p>
            <a:pPr lvl="1">
              <a:spcAft>
                <a:spcPts val="600"/>
              </a:spcAft>
              <a:buClr>
                <a:schemeClr val="accent3">
                  <a:lumMod val="50000"/>
                </a:schemeClr>
              </a:buClr>
            </a:pPr>
            <a:endParaRPr lang="ru-RU" b="0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389535" y="1651276"/>
            <a:ext cx="186525" cy="331527"/>
          </a:xfrm>
          <a:prstGeom prst="rect">
            <a:avLst/>
          </a:prstGeom>
          <a:pattFill prst="pct60">
            <a:fgClr>
              <a:schemeClr val="accent3">
                <a:lumMod val="5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389535" y="2143485"/>
            <a:ext cx="186525" cy="317776"/>
          </a:xfrm>
          <a:prstGeom prst="rect">
            <a:avLst/>
          </a:prstGeom>
          <a:pattFill prst="pct60">
            <a:fgClr>
              <a:schemeClr val="accent3">
                <a:lumMod val="5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389535" y="2635692"/>
            <a:ext cx="186525" cy="331527"/>
          </a:xfrm>
          <a:prstGeom prst="rect">
            <a:avLst/>
          </a:prstGeom>
          <a:pattFill prst="pct60">
            <a:fgClr>
              <a:schemeClr val="accent3">
                <a:lumMod val="5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389535" y="3127901"/>
            <a:ext cx="186525" cy="318550"/>
          </a:xfrm>
          <a:prstGeom prst="rect">
            <a:avLst/>
          </a:prstGeom>
          <a:pattFill prst="pct60">
            <a:fgClr>
              <a:schemeClr val="accent3">
                <a:lumMod val="5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096000" y="1371074"/>
            <a:ext cx="5941594" cy="2488463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096000" y="1616984"/>
            <a:ext cx="32397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anose="02040602050305030304" pitchFamily="18" charset="0"/>
              </a:rPr>
              <a:t>П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096000" y="2109192"/>
            <a:ext cx="32397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anose="02040602050305030304" pitchFamily="18" charset="0"/>
              </a:rPr>
              <a:t>Б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100010" y="2605009"/>
            <a:ext cx="32397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anose="02040602050305030304" pitchFamily="18" charset="0"/>
              </a:rPr>
              <a:t>М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098238" y="3093607"/>
            <a:ext cx="32397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anose="02040602050305030304" pitchFamily="18" charset="0"/>
              </a:rPr>
              <a:t>А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908119" y="3459426"/>
            <a:ext cx="32397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anose="02040602050305030304" pitchFamily="18" charset="0"/>
              </a:rPr>
              <a:t>1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307949" y="3459426"/>
            <a:ext cx="32397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anose="02040602050305030304" pitchFamily="18" charset="0"/>
              </a:rPr>
              <a:t>2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724120" y="3459427"/>
            <a:ext cx="32397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anose="02040602050305030304" pitchFamily="18" charset="0"/>
              </a:rPr>
              <a:t>3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1140291" y="3459426"/>
            <a:ext cx="32397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anose="02040602050305030304" pitchFamily="18" charset="0"/>
              </a:rPr>
              <a:t>4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6576060" y="1371074"/>
            <a:ext cx="0" cy="2284224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6640632" y="2635692"/>
            <a:ext cx="1086047" cy="3315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6640632" y="3127899"/>
            <a:ext cx="1086047" cy="3185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6648578" y="2143485"/>
            <a:ext cx="1086047" cy="3185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6648578" y="1651276"/>
            <a:ext cx="1086047" cy="3315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ый треугольник 35"/>
          <p:cNvSpPr/>
          <p:nvPr/>
        </p:nvSpPr>
        <p:spPr>
          <a:xfrm rot="10800000">
            <a:off x="7833177" y="2143483"/>
            <a:ext cx="1311843" cy="318551"/>
          </a:xfrm>
          <a:prstGeom prst="rtTriangle">
            <a:avLst/>
          </a:prstGeom>
          <a:pattFill prst="pct9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ый треугольник 36"/>
          <p:cNvSpPr/>
          <p:nvPr/>
        </p:nvSpPr>
        <p:spPr>
          <a:xfrm>
            <a:off x="7783901" y="2143483"/>
            <a:ext cx="1311843" cy="318551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ый треугольник 37"/>
          <p:cNvSpPr/>
          <p:nvPr/>
        </p:nvSpPr>
        <p:spPr>
          <a:xfrm rot="10800000">
            <a:off x="7833177" y="2647839"/>
            <a:ext cx="1311843" cy="318551"/>
          </a:xfrm>
          <a:prstGeom prst="rtTriangle">
            <a:avLst/>
          </a:prstGeom>
          <a:pattFill prst="pct9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ый треугольник 38"/>
          <p:cNvSpPr/>
          <p:nvPr/>
        </p:nvSpPr>
        <p:spPr>
          <a:xfrm>
            <a:off x="7783901" y="2647839"/>
            <a:ext cx="1311843" cy="318551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ый треугольник 39"/>
          <p:cNvSpPr/>
          <p:nvPr/>
        </p:nvSpPr>
        <p:spPr>
          <a:xfrm rot="10800000">
            <a:off x="7833177" y="3127899"/>
            <a:ext cx="1311843" cy="318551"/>
          </a:xfrm>
          <a:prstGeom prst="rtTriangle">
            <a:avLst/>
          </a:prstGeom>
          <a:pattFill prst="pct9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ый треугольник 40"/>
          <p:cNvSpPr/>
          <p:nvPr/>
        </p:nvSpPr>
        <p:spPr>
          <a:xfrm>
            <a:off x="7783901" y="3127899"/>
            <a:ext cx="1311843" cy="318551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ый треугольник 42"/>
          <p:cNvSpPr/>
          <p:nvPr/>
        </p:nvSpPr>
        <p:spPr>
          <a:xfrm rot="10800000">
            <a:off x="9255123" y="3127899"/>
            <a:ext cx="1311843" cy="318551"/>
          </a:xfrm>
          <a:prstGeom prst="rtTriangle">
            <a:avLst/>
          </a:prstGeom>
          <a:pattFill prst="pct9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ый треугольник 43"/>
          <p:cNvSpPr/>
          <p:nvPr/>
        </p:nvSpPr>
        <p:spPr>
          <a:xfrm>
            <a:off x="9205847" y="3127899"/>
            <a:ext cx="1311843" cy="318551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ый треугольник 44"/>
          <p:cNvSpPr/>
          <p:nvPr/>
        </p:nvSpPr>
        <p:spPr>
          <a:xfrm rot="10800000">
            <a:off x="9255123" y="2143483"/>
            <a:ext cx="1311843" cy="318551"/>
          </a:xfrm>
          <a:prstGeom prst="rtTriangle">
            <a:avLst/>
          </a:prstGeom>
          <a:pattFill prst="pct9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ый треугольник 45"/>
          <p:cNvSpPr/>
          <p:nvPr/>
        </p:nvSpPr>
        <p:spPr>
          <a:xfrm>
            <a:off x="9205847" y="2143483"/>
            <a:ext cx="1311843" cy="318551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ый треугольник 46"/>
          <p:cNvSpPr/>
          <p:nvPr/>
        </p:nvSpPr>
        <p:spPr>
          <a:xfrm rot="10800000">
            <a:off x="10665518" y="2143482"/>
            <a:ext cx="1311843" cy="318551"/>
          </a:xfrm>
          <a:prstGeom prst="rtTriangle">
            <a:avLst/>
          </a:prstGeom>
          <a:pattFill prst="pct9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ый треугольник 47"/>
          <p:cNvSpPr/>
          <p:nvPr/>
        </p:nvSpPr>
        <p:spPr>
          <a:xfrm>
            <a:off x="10627793" y="2143482"/>
            <a:ext cx="1311843" cy="318551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9675243" y="3900317"/>
            <a:ext cx="186525" cy="331527"/>
          </a:xfrm>
          <a:prstGeom prst="rect">
            <a:avLst/>
          </a:prstGeom>
          <a:pattFill prst="pct60">
            <a:fgClr>
              <a:schemeClr val="accent3">
                <a:lumMod val="5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9673811" y="4311382"/>
            <a:ext cx="186525" cy="3315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9673810" y="4722447"/>
            <a:ext cx="186525" cy="331527"/>
          </a:xfrm>
          <a:prstGeom prst="rect">
            <a:avLst/>
          </a:prstGeom>
          <a:pattFill prst="pct8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0012623" y="3940176"/>
            <a:ext cx="1257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первичный</a:t>
            </a:r>
            <a:endParaRPr lang="ru-RU" sz="1400" b="1" dirty="0">
              <a:solidFill>
                <a:schemeClr val="bg2">
                  <a:lumMod val="50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0048098" y="4346340"/>
            <a:ext cx="1257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основной</a:t>
            </a:r>
            <a:endParaRPr lang="ru-RU" sz="1400" b="1" dirty="0">
              <a:solidFill>
                <a:schemeClr val="bg2">
                  <a:lumMod val="50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0046712" y="4757405"/>
            <a:ext cx="18929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интеграционный</a:t>
            </a:r>
            <a:endParaRPr lang="ru-RU" sz="1400" b="1" dirty="0">
              <a:solidFill>
                <a:schemeClr val="bg2">
                  <a:lumMod val="50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9376912" y="3859537"/>
            <a:ext cx="2660681" cy="1264554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9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Содержимое 2"/>
          <p:cNvSpPr>
            <a:spLocks noGrp="1"/>
          </p:cNvSpPr>
          <p:nvPr>
            <p:ph idx="1"/>
          </p:nvPr>
        </p:nvSpPr>
        <p:spPr>
          <a:xfrm>
            <a:off x="6060011" y="1226820"/>
            <a:ext cx="6130690" cy="5631180"/>
          </a:xfrm>
          <a:pattFill prst="ltHorz">
            <a:fgClr>
              <a:schemeClr val="lt1"/>
            </a:fgClr>
            <a:bgClr>
              <a:schemeClr val="bg1"/>
            </a:bgClr>
          </a:pattFill>
          <a:ln w="63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40" indent="-514340">
              <a:spcAft>
                <a:spcPts val="600"/>
              </a:spcAft>
            </a:pPr>
            <a:r>
              <a:rPr lang="ru-RU" sz="2000" b="0" u="sng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Длительность:</a:t>
            </a:r>
            <a:r>
              <a:rPr lang="ru-RU" sz="2000" b="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 от 1 года</a:t>
            </a:r>
            <a:endParaRPr lang="ru-RU" sz="2000" b="0" u="sng" dirty="0" smtClean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marL="514340" indent="-514340">
              <a:spcAft>
                <a:spcPts val="600"/>
              </a:spcAft>
            </a:pPr>
            <a:r>
              <a:rPr lang="ru-RU" sz="2000" b="0" u="sng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Требование:</a:t>
            </a:r>
            <a:r>
              <a:rPr lang="ru-RU" sz="2000" b="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 базовое владение русским языком</a:t>
            </a:r>
            <a:endParaRPr lang="ru-RU" sz="2000" b="0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marL="514340" indent="-514340">
              <a:spcAft>
                <a:spcPts val="600"/>
              </a:spcAft>
              <a:buNone/>
            </a:pPr>
            <a:endParaRPr lang="ru-RU" sz="2000" b="0" dirty="0" smtClean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адаптации</a:t>
            </a:r>
            <a:endParaRPr lang="ru-RU" dirty="0"/>
          </a:p>
        </p:txBody>
      </p:sp>
      <p:sp>
        <p:nvSpPr>
          <p:cNvPr id="10" name="Содержимое 2"/>
          <p:cNvSpPr>
            <a:spLocks noGrp="1"/>
          </p:cNvSpPr>
          <p:nvPr>
            <p:ph idx="1"/>
          </p:nvPr>
        </p:nvSpPr>
        <p:spPr>
          <a:xfrm>
            <a:off x="1" y="1226820"/>
            <a:ext cx="6130690" cy="5631180"/>
          </a:xfrm>
          <a:pattFill prst="ltHorz">
            <a:fgClr>
              <a:schemeClr val="lt1"/>
            </a:fgClr>
            <a:bgClr>
              <a:schemeClr val="bg1"/>
            </a:bgClr>
          </a:pattFill>
          <a:ln w="63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000" u="sng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2. Основной</a:t>
            </a:r>
          </a:p>
          <a:p>
            <a:pPr marL="449263" lvl="1" indent="180975">
              <a:spcBef>
                <a:spcPts val="0"/>
              </a:spcBef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r>
              <a:rPr lang="ru-RU" b="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Содействие в изучении </a:t>
            </a:r>
            <a:r>
              <a:rPr lang="ru-RU" b="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русского </a:t>
            </a:r>
            <a:r>
              <a:rPr lang="ru-RU" b="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языка</a:t>
            </a:r>
            <a:endParaRPr lang="ru-RU" b="0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marL="449263" lvl="1" indent="180975">
              <a:spcBef>
                <a:spcPts val="600"/>
              </a:spcBef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r>
              <a:rPr lang="ru-RU" b="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Знакомство с русской культурой и </a:t>
            </a:r>
            <a:r>
              <a:rPr lang="ru-RU" b="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традициями</a:t>
            </a:r>
            <a:endParaRPr lang="ru-RU" b="0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marL="449263" lvl="1" indent="180975">
              <a:spcBef>
                <a:spcPts val="600"/>
              </a:spcBef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r>
              <a:rPr lang="ru-RU" b="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Вовлечение в деятельность общеуниверситетских творческих коллективов, спортивных секций и клубов по </a:t>
            </a:r>
            <a:r>
              <a:rPr lang="ru-RU" b="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интересам</a:t>
            </a:r>
            <a:endParaRPr lang="ru-RU" b="0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marL="449263" lvl="1" indent="180975">
              <a:spcBef>
                <a:spcPts val="600"/>
              </a:spcBef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r>
              <a:rPr lang="ru-RU" b="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Информирование и участие в общеуниверситетских </a:t>
            </a:r>
            <a:r>
              <a:rPr lang="ru-RU" b="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мероприятиях</a:t>
            </a:r>
            <a:endParaRPr lang="ru-RU" b="0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marL="449263" lvl="1" indent="180975">
              <a:spcBef>
                <a:spcPts val="600"/>
              </a:spcBef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r>
              <a:rPr lang="ru-RU" b="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Участие в мероприятиях, проводимых органами студенческого </a:t>
            </a:r>
            <a:r>
              <a:rPr lang="ru-RU" b="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самоуправления</a:t>
            </a:r>
            <a:endParaRPr lang="ru-RU" b="0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marL="449263" lvl="1" indent="180975">
              <a:lnSpc>
                <a:spcPct val="100000"/>
              </a:lnSpc>
              <a:spcBef>
                <a:spcPts val="600"/>
              </a:spcBef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r>
              <a:rPr lang="ru-RU" b="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Проведение национальных и международных празднеств (знакомство российских студентов со студентами из других стран и их культурой)</a:t>
            </a:r>
          </a:p>
          <a:p>
            <a:pPr marL="449263" lvl="1" indent="180975">
              <a:lnSpc>
                <a:spcPct val="100000"/>
              </a:lnSpc>
              <a:spcBef>
                <a:spcPts val="600"/>
              </a:spcBef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r>
              <a:rPr lang="ru-RU" b="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Содействие учебному процессу и освоению общетеоретических </a:t>
            </a:r>
            <a:r>
              <a:rPr lang="ru-RU" b="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дисциплин</a:t>
            </a:r>
            <a:endParaRPr lang="ru-RU" b="0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389535" y="1651276"/>
            <a:ext cx="186525" cy="331527"/>
          </a:xfrm>
          <a:prstGeom prst="rect">
            <a:avLst/>
          </a:prstGeom>
          <a:pattFill prst="pct60">
            <a:fgClr>
              <a:schemeClr val="accent3">
                <a:lumMod val="5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389535" y="2143485"/>
            <a:ext cx="186525" cy="317776"/>
          </a:xfrm>
          <a:prstGeom prst="rect">
            <a:avLst/>
          </a:prstGeom>
          <a:pattFill prst="pct60">
            <a:fgClr>
              <a:schemeClr val="accent3">
                <a:lumMod val="5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389535" y="2635692"/>
            <a:ext cx="186525" cy="331527"/>
          </a:xfrm>
          <a:prstGeom prst="rect">
            <a:avLst/>
          </a:prstGeom>
          <a:pattFill prst="pct60">
            <a:fgClr>
              <a:schemeClr val="accent3">
                <a:lumMod val="5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389535" y="3127901"/>
            <a:ext cx="186525" cy="318550"/>
          </a:xfrm>
          <a:prstGeom prst="rect">
            <a:avLst/>
          </a:prstGeom>
          <a:pattFill prst="pct60">
            <a:fgClr>
              <a:schemeClr val="accent3">
                <a:lumMod val="5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096000" y="1371074"/>
            <a:ext cx="5941594" cy="2488463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096000" y="1616984"/>
            <a:ext cx="32397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anose="02040602050305030304" pitchFamily="18" charset="0"/>
              </a:rPr>
              <a:t>П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096000" y="2109192"/>
            <a:ext cx="32397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anose="02040602050305030304" pitchFamily="18" charset="0"/>
              </a:rPr>
              <a:t>Б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100010" y="2605009"/>
            <a:ext cx="32397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anose="02040602050305030304" pitchFamily="18" charset="0"/>
              </a:rPr>
              <a:t>М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098238" y="3093607"/>
            <a:ext cx="32397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anose="02040602050305030304" pitchFamily="18" charset="0"/>
              </a:rPr>
              <a:t>А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908119" y="3459426"/>
            <a:ext cx="32397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anose="02040602050305030304" pitchFamily="18" charset="0"/>
              </a:rPr>
              <a:t>1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307949" y="3459426"/>
            <a:ext cx="32397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anose="02040602050305030304" pitchFamily="18" charset="0"/>
              </a:rPr>
              <a:t>2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724120" y="3459427"/>
            <a:ext cx="32397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anose="02040602050305030304" pitchFamily="18" charset="0"/>
              </a:rPr>
              <a:t>3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1140291" y="3459426"/>
            <a:ext cx="32397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anose="02040602050305030304" pitchFamily="18" charset="0"/>
              </a:rPr>
              <a:t>4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6576060" y="1371074"/>
            <a:ext cx="0" cy="2284224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6640632" y="2635692"/>
            <a:ext cx="1086047" cy="3315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6640632" y="3127899"/>
            <a:ext cx="1086047" cy="3185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6648578" y="2143485"/>
            <a:ext cx="1086047" cy="3185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6648578" y="1651276"/>
            <a:ext cx="1086047" cy="3315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ый треугольник 35"/>
          <p:cNvSpPr/>
          <p:nvPr/>
        </p:nvSpPr>
        <p:spPr>
          <a:xfrm rot="10800000">
            <a:off x="7833177" y="2143483"/>
            <a:ext cx="1311843" cy="318551"/>
          </a:xfrm>
          <a:prstGeom prst="rtTriangle">
            <a:avLst/>
          </a:prstGeom>
          <a:pattFill prst="pct9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ый треугольник 36"/>
          <p:cNvSpPr/>
          <p:nvPr/>
        </p:nvSpPr>
        <p:spPr>
          <a:xfrm>
            <a:off x="7783901" y="2143483"/>
            <a:ext cx="1311843" cy="318551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ый треугольник 37"/>
          <p:cNvSpPr/>
          <p:nvPr/>
        </p:nvSpPr>
        <p:spPr>
          <a:xfrm rot="10800000">
            <a:off x="7833177" y="2647839"/>
            <a:ext cx="1311843" cy="318551"/>
          </a:xfrm>
          <a:prstGeom prst="rtTriangle">
            <a:avLst/>
          </a:prstGeom>
          <a:pattFill prst="pct9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ый треугольник 38"/>
          <p:cNvSpPr/>
          <p:nvPr/>
        </p:nvSpPr>
        <p:spPr>
          <a:xfrm>
            <a:off x="7783901" y="2647839"/>
            <a:ext cx="1311843" cy="318551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ый треугольник 39"/>
          <p:cNvSpPr/>
          <p:nvPr/>
        </p:nvSpPr>
        <p:spPr>
          <a:xfrm rot="10800000">
            <a:off x="7833177" y="3127899"/>
            <a:ext cx="1311843" cy="318551"/>
          </a:xfrm>
          <a:prstGeom prst="rtTriangle">
            <a:avLst/>
          </a:prstGeom>
          <a:pattFill prst="pct9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ый треугольник 40"/>
          <p:cNvSpPr/>
          <p:nvPr/>
        </p:nvSpPr>
        <p:spPr>
          <a:xfrm>
            <a:off x="7783901" y="3127899"/>
            <a:ext cx="1311843" cy="318551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ый треугольник 42"/>
          <p:cNvSpPr/>
          <p:nvPr/>
        </p:nvSpPr>
        <p:spPr>
          <a:xfrm rot="10800000">
            <a:off x="9255123" y="3127899"/>
            <a:ext cx="1311843" cy="318551"/>
          </a:xfrm>
          <a:prstGeom prst="rtTriangle">
            <a:avLst/>
          </a:prstGeom>
          <a:pattFill prst="pct9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ый треугольник 43"/>
          <p:cNvSpPr/>
          <p:nvPr/>
        </p:nvSpPr>
        <p:spPr>
          <a:xfrm>
            <a:off x="9205847" y="3127899"/>
            <a:ext cx="1311843" cy="318551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ый треугольник 44"/>
          <p:cNvSpPr/>
          <p:nvPr/>
        </p:nvSpPr>
        <p:spPr>
          <a:xfrm rot="10800000">
            <a:off x="9255123" y="2143483"/>
            <a:ext cx="1311843" cy="318551"/>
          </a:xfrm>
          <a:prstGeom prst="rtTriangle">
            <a:avLst/>
          </a:prstGeom>
          <a:pattFill prst="pct9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ый треугольник 45"/>
          <p:cNvSpPr/>
          <p:nvPr/>
        </p:nvSpPr>
        <p:spPr>
          <a:xfrm>
            <a:off x="9205847" y="2143483"/>
            <a:ext cx="1311843" cy="318551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ый треугольник 46"/>
          <p:cNvSpPr/>
          <p:nvPr/>
        </p:nvSpPr>
        <p:spPr>
          <a:xfrm rot="10800000">
            <a:off x="10665518" y="2143482"/>
            <a:ext cx="1311843" cy="318551"/>
          </a:xfrm>
          <a:prstGeom prst="rtTriangle">
            <a:avLst/>
          </a:prstGeom>
          <a:pattFill prst="pct9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ый треугольник 47"/>
          <p:cNvSpPr/>
          <p:nvPr/>
        </p:nvSpPr>
        <p:spPr>
          <a:xfrm>
            <a:off x="10627793" y="2143482"/>
            <a:ext cx="1311843" cy="318551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9675243" y="3900317"/>
            <a:ext cx="186525" cy="331527"/>
          </a:xfrm>
          <a:prstGeom prst="rect">
            <a:avLst/>
          </a:prstGeom>
          <a:pattFill prst="pct60">
            <a:fgClr>
              <a:schemeClr val="accent3">
                <a:lumMod val="5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9673811" y="4311382"/>
            <a:ext cx="186525" cy="3315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9673810" y="4722447"/>
            <a:ext cx="186525" cy="331527"/>
          </a:xfrm>
          <a:prstGeom prst="rect">
            <a:avLst/>
          </a:prstGeom>
          <a:pattFill prst="pct8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0012623" y="3940176"/>
            <a:ext cx="1257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первичный</a:t>
            </a:r>
            <a:endParaRPr lang="ru-RU" sz="1400" b="1" dirty="0">
              <a:solidFill>
                <a:schemeClr val="bg2">
                  <a:lumMod val="50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0048098" y="4346340"/>
            <a:ext cx="1257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основной</a:t>
            </a:r>
            <a:endParaRPr lang="ru-RU" sz="1400" b="1" dirty="0">
              <a:solidFill>
                <a:schemeClr val="bg2">
                  <a:lumMod val="50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0046712" y="4757405"/>
            <a:ext cx="18929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интеграционный</a:t>
            </a:r>
            <a:endParaRPr lang="ru-RU" sz="1400" b="1" dirty="0">
              <a:solidFill>
                <a:schemeClr val="bg2">
                  <a:lumMod val="50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9376912" y="3859537"/>
            <a:ext cx="2660681" cy="1264554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72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Содержимое 2"/>
          <p:cNvSpPr>
            <a:spLocks noGrp="1"/>
          </p:cNvSpPr>
          <p:nvPr>
            <p:ph idx="1"/>
          </p:nvPr>
        </p:nvSpPr>
        <p:spPr>
          <a:xfrm>
            <a:off x="6060011" y="1226820"/>
            <a:ext cx="6130690" cy="5631180"/>
          </a:xfrm>
          <a:pattFill prst="ltHorz">
            <a:fgClr>
              <a:schemeClr val="lt1"/>
            </a:fgClr>
            <a:bgClr>
              <a:schemeClr val="bg1"/>
            </a:bgClr>
          </a:pattFill>
          <a:ln w="63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40" indent="-514340">
              <a:spcAft>
                <a:spcPts val="600"/>
              </a:spcAft>
            </a:pPr>
            <a:r>
              <a:rPr lang="ru-RU" sz="2000" b="0" u="sng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Длительность:</a:t>
            </a:r>
            <a:r>
              <a:rPr lang="ru-RU" sz="2000" b="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 от 1 года</a:t>
            </a:r>
            <a:endParaRPr lang="ru-RU" sz="2000" b="0" u="sng" dirty="0" smtClean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2000" b="0" u="sng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Требование:</a:t>
            </a:r>
            <a:r>
              <a:rPr lang="ru-RU" sz="2000" b="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 владение русским языком на хорошем уровне, участие в мероприятиях основного этапа программы адаптации</a:t>
            </a:r>
            <a:endParaRPr lang="ru-RU" sz="2000" b="0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marL="514340" indent="-514340">
              <a:spcAft>
                <a:spcPts val="600"/>
              </a:spcAft>
              <a:buNone/>
            </a:pPr>
            <a:endParaRPr lang="ru-RU" sz="2000" b="0" dirty="0" smtClean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адаптации</a:t>
            </a:r>
            <a:endParaRPr lang="ru-RU" dirty="0"/>
          </a:p>
        </p:txBody>
      </p:sp>
      <p:sp>
        <p:nvSpPr>
          <p:cNvPr id="10" name="Содержимое 2"/>
          <p:cNvSpPr>
            <a:spLocks noGrp="1"/>
          </p:cNvSpPr>
          <p:nvPr>
            <p:ph idx="1"/>
          </p:nvPr>
        </p:nvSpPr>
        <p:spPr>
          <a:xfrm>
            <a:off x="1" y="1226820"/>
            <a:ext cx="6130690" cy="5631180"/>
          </a:xfrm>
          <a:pattFill prst="ltHorz">
            <a:fgClr>
              <a:schemeClr val="lt1"/>
            </a:fgClr>
            <a:bgClr>
              <a:schemeClr val="bg1"/>
            </a:bgClr>
          </a:pattFill>
          <a:ln w="63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40" indent="-514340" algn="just">
              <a:lnSpc>
                <a:spcPct val="100000"/>
              </a:lnSpc>
              <a:spcBef>
                <a:spcPts val="600"/>
              </a:spcBef>
            </a:pPr>
            <a:r>
              <a:rPr lang="ru-RU" sz="2000" u="sng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3. Интеграционный</a:t>
            </a:r>
          </a:p>
          <a:p>
            <a:pPr marL="450000" indent="180975">
              <a:lnSpc>
                <a:spcPct val="100000"/>
              </a:lnSpc>
              <a:spcBef>
                <a:spcPts val="600"/>
              </a:spcBef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r>
              <a:rPr lang="ru-RU" sz="2000" b="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Участие в научно-исследовательской деятельности, научных конкурсах и </a:t>
            </a:r>
            <a:r>
              <a:rPr lang="ru-RU" sz="2000" b="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конференциях</a:t>
            </a:r>
            <a:endParaRPr lang="ru-RU" sz="2000" b="0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marL="450000" indent="180975">
              <a:lnSpc>
                <a:spcPct val="100000"/>
              </a:lnSpc>
              <a:spcBef>
                <a:spcPts val="600"/>
              </a:spcBef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r>
              <a:rPr lang="ru-RU" sz="2000" b="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Содействие </a:t>
            </a:r>
            <a:r>
              <a:rPr lang="ru-RU" sz="2000" b="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в публикационной </a:t>
            </a:r>
            <a:r>
              <a:rPr lang="ru-RU" sz="2000" b="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активности</a:t>
            </a:r>
            <a:endParaRPr lang="ru-RU" sz="2000" b="0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marL="450000" indent="180975">
              <a:lnSpc>
                <a:spcPct val="100000"/>
              </a:lnSpc>
              <a:spcBef>
                <a:spcPts val="600"/>
              </a:spcBef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r>
              <a:rPr lang="ru-RU" sz="2000" b="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Содействие в </a:t>
            </a:r>
            <a:r>
              <a:rPr lang="ru-RU" sz="2000" b="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поиске /</a:t>
            </a:r>
            <a:r>
              <a:rPr lang="ru-RU" sz="2000" b="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прохождении стажировок и в дальнейшем </a:t>
            </a:r>
            <a:r>
              <a:rPr lang="ru-RU" sz="2000" b="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трудоустройстве</a:t>
            </a:r>
            <a:endParaRPr lang="ru-RU" sz="2000" b="0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marL="450000" indent="180975">
              <a:lnSpc>
                <a:spcPct val="100000"/>
              </a:lnSpc>
              <a:spcBef>
                <a:spcPts val="600"/>
              </a:spcBef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r>
              <a:rPr lang="ru-RU" sz="2000" b="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ru-RU" sz="2000" b="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Повышение узнаваемости бренда </a:t>
            </a:r>
            <a:r>
              <a:rPr lang="ru-RU" sz="2000" b="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Финансового </a:t>
            </a:r>
            <a:r>
              <a:rPr lang="ru-RU" sz="2000" b="0" dirty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университета на международной </a:t>
            </a:r>
            <a:r>
              <a:rPr lang="ru-RU" sz="2000" b="0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арене</a:t>
            </a:r>
          </a:p>
          <a:p>
            <a:pPr marL="450000" indent="180975">
              <a:lnSpc>
                <a:spcPct val="100000"/>
              </a:lnSpc>
              <a:spcBef>
                <a:spcPts val="600"/>
              </a:spcBef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endParaRPr lang="ru-RU" sz="2000" b="0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marL="450000" indent="180975">
              <a:lnSpc>
                <a:spcPct val="100000"/>
              </a:lnSpc>
              <a:spcBef>
                <a:spcPts val="600"/>
              </a:spcBef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endParaRPr lang="ru-RU" sz="2000" b="0" dirty="0" smtClean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marL="450000" indent="180975">
              <a:lnSpc>
                <a:spcPct val="100000"/>
              </a:lnSpc>
              <a:spcBef>
                <a:spcPts val="600"/>
              </a:spcBef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endParaRPr lang="ru-RU" sz="2000" b="0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marL="450000" indent="180975">
              <a:lnSpc>
                <a:spcPct val="100000"/>
              </a:lnSpc>
              <a:spcBef>
                <a:spcPts val="0"/>
              </a:spcBef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endParaRPr lang="ru-RU" sz="2000" b="0" dirty="0" smtClean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marL="450000" indent="180975">
              <a:lnSpc>
                <a:spcPct val="100000"/>
              </a:lnSpc>
              <a:spcBef>
                <a:spcPts val="0"/>
              </a:spcBef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endParaRPr lang="ru-RU" sz="2000" b="0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marL="450000" indent="180975">
              <a:lnSpc>
                <a:spcPct val="100000"/>
              </a:lnSpc>
              <a:spcBef>
                <a:spcPts val="0"/>
              </a:spcBef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endParaRPr lang="ru-RU" sz="2000" b="0" dirty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marL="450000" indent="180975">
              <a:lnSpc>
                <a:spcPct val="100000"/>
              </a:lnSpc>
              <a:spcBef>
                <a:spcPts val="600"/>
              </a:spcBef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endParaRPr lang="ru-RU" sz="2000" b="0" dirty="0" smtClean="0">
              <a:solidFill>
                <a:schemeClr val="bg2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389535" y="1651276"/>
            <a:ext cx="186525" cy="331527"/>
          </a:xfrm>
          <a:prstGeom prst="rect">
            <a:avLst/>
          </a:prstGeom>
          <a:pattFill prst="pct60">
            <a:fgClr>
              <a:schemeClr val="accent3">
                <a:lumMod val="5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389535" y="2143485"/>
            <a:ext cx="186525" cy="317776"/>
          </a:xfrm>
          <a:prstGeom prst="rect">
            <a:avLst/>
          </a:prstGeom>
          <a:pattFill prst="pct60">
            <a:fgClr>
              <a:schemeClr val="accent3">
                <a:lumMod val="5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389535" y="2635692"/>
            <a:ext cx="186525" cy="331527"/>
          </a:xfrm>
          <a:prstGeom prst="rect">
            <a:avLst/>
          </a:prstGeom>
          <a:pattFill prst="pct60">
            <a:fgClr>
              <a:schemeClr val="accent3">
                <a:lumMod val="5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389535" y="3127901"/>
            <a:ext cx="186525" cy="318550"/>
          </a:xfrm>
          <a:prstGeom prst="rect">
            <a:avLst/>
          </a:prstGeom>
          <a:pattFill prst="pct60">
            <a:fgClr>
              <a:schemeClr val="accent3">
                <a:lumMod val="5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096000" y="1371074"/>
            <a:ext cx="5941594" cy="2488463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096000" y="1616984"/>
            <a:ext cx="32397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anose="02040602050305030304" pitchFamily="18" charset="0"/>
              </a:rPr>
              <a:t>П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096000" y="2109192"/>
            <a:ext cx="32397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anose="02040602050305030304" pitchFamily="18" charset="0"/>
              </a:rPr>
              <a:t>Б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100010" y="2605009"/>
            <a:ext cx="32397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anose="02040602050305030304" pitchFamily="18" charset="0"/>
              </a:rPr>
              <a:t>М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098238" y="3093607"/>
            <a:ext cx="32397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anose="02040602050305030304" pitchFamily="18" charset="0"/>
              </a:rPr>
              <a:t>А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908119" y="3459426"/>
            <a:ext cx="32397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anose="02040602050305030304" pitchFamily="18" charset="0"/>
              </a:rPr>
              <a:t>1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307949" y="3459426"/>
            <a:ext cx="32397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anose="02040602050305030304" pitchFamily="18" charset="0"/>
              </a:rPr>
              <a:t>2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724120" y="3459427"/>
            <a:ext cx="32397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anose="02040602050305030304" pitchFamily="18" charset="0"/>
              </a:rPr>
              <a:t>3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1140291" y="3459426"/>
            <a:ext cx="32397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 Antiqua" panose="02040602050305030304" pitchFamily="18" charset="0"/>
              </a:rPr>
              <a:t>4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6576060" y="1371074"/>
            <a:ext cx="0" cy="2284224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6640632" y="2635692"/>
            <a:ext cx="1086047" cy="3315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6640632" y="3127899"/>
            <a:ext cx="1086047" cy="3185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6648578" y="2143485"/>
            <a:ext cx="1086047" cy="3185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6648578" y="1651276"/>
            <a:ext cx="1086047" cy="3315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ый треугольник 35"/>
          <p:cNvSpPr/>
          <p:nvPr/>
        </p:nvSpPr>
        <p:spPr>
          <a:xfrm rot="10800000">
            <a:off x="7833177" y="2143483"/>
            <a:ext cx="1311843" cy="318551"/>
          </a:xfrm>
          <a:prstGeom prst="rtTriangle">
            <a:avLst/>
          </a:prstGeom>
          <a:pattFill prst="pct9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ый треугольник 36"/>
          <p:cNvSpPr/>
          <p:nvPr/>
        </p:nvSpPr>
        <p:spPr>
          <a:xfrm>
            <a:off x="7783901" y="2143483"/>
            <a:ext cx="1311843" cy="318551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ый треугольник 37"/>
          <p:cNvSpPr/>
          <p:nvPr/>
        </p:nvSpPr>
        <p:spPr>
          <a:xfrm rot="10800000">
            <a:off x="7833177" y="2647839"/>
            <a:ext cx="1311843" cy="318551"/>
          </a:xfrm>
          <a:prstGeom prst="rtTriangle">
            <a:avLst/>
          </a:prstGeom>
          <a:pattFill prst="pct9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ый треугольник 38"/>
          <p:cNvSpPr/>
          <p:nvPr/>
        </p:nvSpPr>
        <p:spPr>
          <a:xfrm>
            <a:off x="7783901" y="2647839"/>
            <a:ext cx="1311843" cy="318551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ый треугольник 39"/>
          <p:cNvSpPr/>
          <p:nvPr/>
        </p:nvSpPr>
        <p:spPr>
          <a:xfrm rot="10800000">
            <a:off x="7833177" y="3127899"/>
            <a:ext cx="1311843" cy="318551"/>
          </a:xfrm>
          <a:prstGeom prst="rtTriangle">
            <a:avLst/>
          </a:prstGeom>
          <a:pattFill prst="pct9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ый треугольник 40"/>
          <p:cNvSpPr/>
          <p:nvPr/>
        </p:nvSpPr>
        <p:spPr>
          <a:xfrm>
            <a:off x="7783901" y="3127899"/>
            <a:ext cx="1311843" cy="318551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ый треугольник 42"/>
          <p:cNvSpPr/>
          <p:nvPr/>
        </p:nvSpPr>
        <p:spPr>
          <a:xfrm rot="10800000">
            <a:off x="9255123" y="3127899"/>
            <a:ext cx="1311843" cy="318551"/>
          </a:xfrm>
          <a:prstGeom prst="rtTriangle">
            <a:avLst/>
          </a:prstGeom>
          <a:pattFill prst="pct9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ый треугольник 43"/>
          <p:cNvSpPr/>
          <p:nvPr/>
        </p:nvSpPr>
        <p:spPr>
          <a:xfrm>
            <a:off x="9205847" y="3127899"/>
            <a:ext cx="1311843" cy="318551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ый треугольник 44"/>
          <p:cNvSpPr/>
          <p:nvPr/>
        </p:nvSpPr>
        <p:spPr>
          <a:xfrm rot="10800000">
            <a:off x="9255123" y="2143483"/>
            <a:ext cx="1311843" cy="318551"/>
          </a:xfrm>
          <a:prstGeom prst="rtTriangle">
            <a:avLst/>
          </a:prstGeom>
          <a:pattFill prst="pct9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ый треугольник 45"/>
          <p:cNvSpPr/>
          <p:nvPr/>
        </p:nvSpPr>
        <p:spPr>
          <a:xfrm>
            <a:off x="9205847" y="2143483"/>
            <a:ext cx="1311843" cy="318551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ый треугольник 46"/>
          <p:cNvSpPr/>
          <p:nvPr/>
        </p:nvSpPr>
        <p:spPr>
          <a:xfrm rot="10800000">
            <a:off x="10665518" y="2143482"/>
            <a:ext cx="1311843" cy="318551"/>
          </a:xfrm>
          <a:prstGeom prst="rtTriangle">
            <a:avLst/>
          </a:prstGeom>
          <a:pattFill prst="pct9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ый треугольник 47"/>
          <p:cNvSpPr/>
          <p:nvPr/>
        </p:nvSpPr>
        <p:spPr>
          <a:xfrm>
            <a:off x="10627793" y="2143482"/>
            <a:ext cx="1311843" cy="318551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9675243" y="3900317"/>
            <a:ext cx="186525" cy="331527"/>
          </a:xfrm>
          <a:prstGeom prst="rect">
            <a:avLst/>
          </a:prstGeom>
          <a:pattFill prst="pct60">
            <a:fgClr>
              <a:schemeClr val="accent3">
                <a:lumMod val="5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9673811" y="4311382"/>
            <a:ext cx="186525" cy="3315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9673810" y="4722447"/>
            <a:ext cx="186525" cy="331527"/>
          </a:xfrm>
          <a:prstGeom prst="rect">
            <a:avLst/>
          </a:prstGeom>
          <a:pattFill prst="pct8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0012623" y="3940176"/>
            <a:ext cx="1257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первичный</a:t>
            </a:r>
            <a:endParaRPr lang="ru-RU" sz="1400" b="1" dirty="0">
              <a:solidFill>
                <a:schemeClr val="bg2">
                  <a:lumMod val="50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0048098" y="4346340"/>
            <a:ext cx="1257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основной</a:t>
            </a:r>
            <a:endParaRPr lang="ru-RU" sz="1400" b="1" dirty="0">
              <a:solidFill>
                <a:schemeClr val="bg2">
                  <a:lumMod val="50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0046712" y="4757405"/>
            <a:ext cx="18929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интеграционный</a:t>
            </a:r>
            <a:endParaRPr lang="ru-RU" sz="1400" b="1" dirty="0">
              <a:solidFill>
                <a:schemeClr val="bg2">
                  <a:lumMod val="50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9376912" y="3859537"/>
            <a:ext cx="2660681" cy="1264554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65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Создание </a:t>
            </a:r>
            <a:r>
              <a:rPr lang="ru-RU" dirty="0" err="1" smtClean="0"/>
              <a:t>полиязычной</a:t>
            </a:r>
            <a:r>
              <a:rPr lang="ru-RU" dirty="0" smtClean="0"/>
              <a:t> среды (</a:t>
            </a:r>
            <a:r>
              <a:rPr lang="ru-RU" i="1" dirty="0" smtClean="0"/>
              <a:t>«</a:t>
            </a:r>
            <a:r>
              <a:rPr lang="en-US" i="1" dirty="0" smtClean="0"/>
              <a:t>Friendly University</a:t>
            </a:r>
            <a:r>
              <a:rPr lang="ru-RU" i="1" dirty="0" smtClean="0"/>
              <a:t>»</a:t>
            </a:r>
            <a:r>
              <a:rPr lang="ru-RU" dirty="0" smtClean="0"/>
              <a:t>)</a:t>
            </a:r>
            <a:endParaRPr lang="ru-RU" dirty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991918882"/>
              </p:ext>
            </p:extLst>
          </p:nvPr>
        </p:nvGraphicFramePr>
        <p:xfrm>
          <a:off x="0" y="1312320"/>
          <a:ext cx="12018994" cy="5418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Финансовый Университет">
  <a:themeElements>
    <a:clrScheme name="Финансовый Университет">
      <a:dk1>
        <a:sysClr val="windowText" lastClr="000000"/>
      </a:dk1>
      <a:lt1>
        <a:sysClr val="window" lastClr="FFFFFF"/>
      </a:lt1>
      <a:dk2>
        <a:srgbClr val="373545"/>
      </a:dk2>
      <a:lt2>
        <a:srgbClr val="A5A5A5"/>
      </a:lt2>
      <a:accent1>
        <a:srgbClr val="256569"/>
      </a:accent1>
      <a:accent2>
        <a:srgbClr val="AFAFAF"/>
      </a:accent2>
      <a:accent3>
        <a:srgbClr val="5BBFC5"/>
      </a:accent3>
      <a:accent4>
        <a:srgbClr val="7B7B7B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Шаблон Финансовый Университет" id="{B61C6C59-7E8E-44EC-9D0A-175FD0FD7AA0}" vid="{4B9A828B-7C95-4D9C-8B7B-426AD85F4798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Финансовый Университет</Template>
  <TotalTime>716</TotalTime>
  <Words>1136</Words>
  <Application>Microsoft Office PowerPoint</Application>
  <PresentationFormat>Широкоэкранный</PresentationFormat>
  <Paragraphs>366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Book Antiqua</vt:lpstr>
      <vt:lpstr>Calibri</vt:lpstr>
      <vt:lpstr>Times New Roman</vt:lpstr>
      <vt:lpstr>Wingdings</vt:lpstr>
      <vt:lpstr>Шаблон Финансовый Университет</vt:lpstr>
      <vt:lpstr>«О результатах работы по адаптации и вовлечению иностранных обучающихся в университетскую среду»</vt:lpstr>
      <vt:lpstr>Общая численность иностранных обучающихся (вместе с филиалами)</vt:lpstr>
      <vt:lpstr>Общая численность иностранных обучающихся в г. Москве</vt:lpstr>
      <vt:lpstr>Распределение иностранных бакалавров и магистров по факультетам</vt:lpstr>
      <vt:lpstr>Целевые аудитории</vt:lpstr>
      <vt:lpstr>Этапы адаптации</vt:lpstr>
      <vt:lpstr>Этапы адаптации</vt:lpstr>
      <vt:lpstr>Этапы адаптации</vt:lpstr>
      <vt:lpstr>Создание полиязычной среды («Friendly University»)</vt:lpstr>
      <vt:lpstr>Виртуальная среда и ее наполнение</vt:lpstr>
      <vt:lpstr>Взаимодействие структурных подразделений</vt:lpstr>
      <vt:lpstr>Направления адаптации и проекты</vt:lpstr>
      <vt:lpstr>Направления адаптации и проекты</vt:lpstr>
      <vt:lpstr>«О результатах работы по адаптации и вовлечению иностранных обучающихся в университетскую среду»</vt:lpstr>
      <vt:lpstr>География поступления иностранных обучающихся</vt:lpstr>
      <vt:lpstr>Мероприятия (сентябрь – ноябрь 2018 г.)</vt:lpstr>
    </vt:vector>
  </TitlesOfParts>
  <Company>GUMF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AYVoronina</dc:creator>
  <cp:lastModifiedBy>Кисляков Анатолий Сергеевич</cp:lastModifiedBy>
  <cp:revision>50</cp:revision>
  <cp:lastPrinted>2018-11-23T06:09:02Z</cp:lastPrinted>
  <dcterms:created xsi:type="dcterms:W3CDTF">2018-04-06T11:52:35Z</dcterms:created>
  <dcterms:modified xsi:type="dcterms:W3CDTF">2018-11-23T06:34:55Z</dcterms:modified>
</cp:coreProperties>
</file>