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6" r:id="rId5"/>
    <p:sldId id="269" r:id="rId6"/>
    <p:sldId id="270" r:id="rId7"/>
    <p:sldId id="272" r:id="rId8"/>
    <p:sldId id="271" r:id="rId9"/>
    <p:sldId id="267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13.12.2018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7"/>
            <a:ext cx="10515600" cy="5039406"/>
          </a:xfrm>
        </p:spPr>
        <p:txBody>
          <a:bodyPr/>
          <a:lstStyle/>
          <a:p>
            <a:pPr algn="ctr">
              <a:defRPr/>
            </a:pP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dirty="0"/>
              <a:t>Об утверждении Плана научной деятельности </a:t>
            </a:r>
            <a:r>
              <a:rPr lang="ru-RU" sz="4800" dirty="0" err="1"/>
              <a:t>Финуниверситета</a:t>
            </a:r>
            <a:r>
              <a:rPr lang="ru-RU" sz="4800" dirty="0"/>
              <a:t> на 2019 год</a:t>
            </a:r>
            <a: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Проректор по научной работе </a:t>
            </a:r>
            <a:b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В.В. Масленников</a:t>
            </a:r>
            <a:r>
              <a:rPr lang="ru-RU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93271"/>
            <a:ext cx="9715499" cy="642258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формировании Плана научной деятельности на 2019 г.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389094" cy="5323321"/>
          </a:xfrm>
        </p:spPr>
        <p:txBody>
          <a:bodyPr>
            <a:normAutofit/>
          </a:bodyPr>
          <a:lstStyle/>
          <a:p>
            <a:pPr marL="61722" indent="0" algn="ctr">
              <a:buNone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Плана научной деятельности организовано </a:t>
            </a:r>
          </a:p>
          <a:p>
            <a:pPr marL="61722" indent="0" algn="ctr">
              <a:buNone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исполнение распоряжения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ректора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" indent="0" algn="ctr">
              <a:buNone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26.10.2018 № 0604 </a:t>
            </a:r>
          </a:p>
          <a:p>
            <a:pPr marL="61722" indent="0" algn="ctr">
              <a:buNone/>
            </a:pP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722" indent="0" algn="ctr">
              <a:buNone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«Об организации подготовки </a:t>
            </a:r>
          </a:p>
          <a:p>
            <a:pPr marL="61722" indent="0" algn="ctr">
              <a:buNone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научной деятельности 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университета</a:t>
            </a:r>
          </a:p>
          <a:p>
            <a:pPr marL="61722" indent="0" algn="ctr">
              <a:buNone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год»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44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93271"/>
            <a:ext cx="9715499" cy="642258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формировании Плана научной деятельности на 2019 г.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617694" cy="5323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Предложения в План научной деятельности были представлены от: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14 департаментов</a:t>
            </a:r>
          </a:p>
          <a:p>
            <a:pPr marL="0" indent="0">
              <a:buNone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14 кафедр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4 научно-исследовательских институтов (центров)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17 филиалов </a:t>
            </a:r>
          </a:p>
        </p:txBody>
      </p:sp>
    </p:spTree>
    <p:extLst>
      <p:ext uri="{BB962C8B-B14F-4D97-AF65-F5344CB8AC3E}">
        <p14:creationId xmlns:p14="http://schemas.microsoft.com/office/powerpoint/2010/main" val="20539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736" y="509155"/>
            <a:ext cx="10089573" cy="726374"/>
          </a:xfrm>
        </p:spPr>
        <p:txBody>
          <a:bodyPr/>
          <a:lstStyle/>
          <a:p>
            <a:r>
              <a:rPr lang="ru-RU" sz="3000" dirty="0"/>
              <a:t>Ключевые показатели </a:t>
            </a:r>
            <a:r>
              <a:rPr lang="ru-RU" sz="3000" dirty="0" smtClean="0"/>
              <a:t>эффективности на 2019 г.</a:t>
            </a:r>
            <a:endParaRPr lang="ru-RU" sz="30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035" y="1409987"/>
            <a:ext cx="11731338" cy="5323321"/>
          </a:xfrm>
        </p:spPr>
        <p:txBody>
          <a:bodyPr>
            <a:normAutofit lnSpcReduction="10000"/>
          </a:bodyPr>
          <a:lstStyle/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публикаций в базе данных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НПР – 0,39 </a:t>
            </a: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Доля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публикаций в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 – 8%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Средний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цитируемости на 1 НПР,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рассчитываемый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совокупности публикаций,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учтенных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базе данных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 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лет (без </a:t>
            </a:r>
            <a:r>
              <a:rPr lang="ru-RU" sz="3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самоцитирования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0,6</a:t>
            </a: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статей в российских журналах из списка рекомендованных работникам </a:t>
            </a:r>
            <a:r>
              <a:rPr lang="ru-RU" sz="3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 НПР – 1,5</a:t>
            </a:r>
          </a:p>
          <a:p>
            <a:pPr marL="45720" lvl="0" indent="0"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НИР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расчете на 1 НПР – 620,8 </a:t>
            </a:r>
            <a:r>
              <a:rPr lang="ru-RU" sz="3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72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611592" cy="642258"/>
          </a:xfrm>
        </p:spPr>
        <p:txBody>
          <a:bodyPr/>
          <a:lstStyle/>
          <a:p>
            <a:r>
              <a:rPr lang="ru-RU" sz="2800" dirty="0"/>
              <a:t>Рост плановых показателей в сравнении с 2018 </a:t>
            </a:r>
            <a:r>
              <a:rPr lang="ru-RU" sz="2800" dirty="0" smtClean="0"/>
              <a:t>г.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035" y="1235529"/>
            <a:ext cx="11731338" cy="5323321"/>
          </a:xfrm>
        </p:spPr>
        <p:txBody>
          <a:bodyPr>
            <a:normAutofit fontScale="92500" lnSpcReduction="10000"/>
          </a:bodyPr>
          <a:lstStyle/>
          <a:p>
            <a:pPr marL="45720" lvl="0" indent="0">
              <a:spcAft>
                <a:spcPts val="0"/>
              </a:spcAft>
              <a:buNone/>
            </a:pP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количеству публикаций в международных изданиях 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</a:p>
          <a:p>
            <a:pPr marL="45720" lvl="0" indent="0">
              <a:spcAft>
                <a:spcPts val="0"/>
              </a:spcAft>
              <a:buNone/>
            </a:pP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числу цитирований публикаций в международных изданиях, опубликованных за 5 лет 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45720" lvl="0" indent="0">
              <a:spcAft>
                <a:spcPts val="0"/>
              </a:spcAft>
              <a:buNone/>
            </a:pP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количеству статей в российских журналах из списка рекомендованных работникам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Финуниверситета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48 %</a:t>
            </a:r>
          </a:p>
          <a:p>
            <a:pPr marL="45720" lvl="0" indent="0">
              <a:spcAft>
                <a:spcPts val="0"/>
              </a:spcAft>
              <a:buNone/>
            </a:pP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объему внебюджетного финансирования НИР 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48 %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87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611592" cy="642258"/>
          </a:xfrm>
        </p:spPr>
        <p:txBody>
          <a:bodyPr/>
          <a:lstStyle/>
          <a:p>
            <a:r>
              <a:rPr lang="ru-RU" sz="2800" dirty="0" smtClean="0"/>
              <a:t>Выполнение НИР в рамках </a:t>
            </a:r>
            <a:r>
              <a:rPr lang="ru-RU" sz="2800" dirty="0" err="1" smtClean="0"/>
              <a:t>Госзадания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035" y="1235529"/>
            <a:ext cx="11731338" cy="5323321"/>
          </a:xfrm>
        </p:spPr>
        <p:txBody>
          <a:bodyPr>
            <a:normAutofit/>
          </a:bodyPr>
          <a:lstStyle/>
          <a:p>
            <a:pPr marL="45720" lvl="0" indent="0">
              <a:spcAft>
                <a:spcPts val="0"/>
              </a:spcAft>
              <a:buNone/>
            </a:pPr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Прикладные научно-исследовательские работы</a:t>
            </a: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темы</a:t>
            </a:r>
          </a:p>
          <a:p>
            <a:pPr marL="45720" lvl="0" indent="0" algn="ctr">
              <a:spcAft>
                <a:spcPts val="0"/>
              </a:spcAft>
              <a:buNone/>
            </a:pP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Фундаментальные научно-исследовательские работы</a:t>
            </a: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темы</a:t>
            </a:r>
          </a:p>
          <a:p>
            <a:pPr marL="45720" lvl="0" indent="0" algn="ctr">
              <a:spcAft>
                <a:spcPts val="0"/>
              </a:spcAft>
              <a:buNone/>
            </a:pP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финансирования 501 547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43587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611592" cy="642258"/>
          </a:xfrm>
        </p:spPr>
        <p:txBody>
          <a:bodyPr/>
          <a:lstStyle/>
          <a:p>
            <a:r>
              <a:rPr lang="ru-RU" sz="2400" dirty="0" smtClean="0"/>
              <a:t>Исследования по общеуниверситетской комплексной теме</a:t>
            </a: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035" y="1235529"/>
            <a:ext cx="11731338" cy="5528953"/>
          </a:xfrm>
        </p:spPr>
        <p:txBody>
          <a:bodyPr>
            <a:normAutofit/>
          </a:bodyPr>
          <a:lstStyle/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организованы в рамках 5 направлений по 119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подтемам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1. Реальный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сектор в условиях новой промышленной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революции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    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рук. Абдикеев Н.М.)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24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подтемы</a:t>
            </a:r>
            <a:endParaRPr lang="ru-RU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2. Национальная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безопасность в условиях трансформации мирового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сообщества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(рук. Сильвестров С.Н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.)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20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подтем</a:t>
            </a:r>
            <a:endParaRPr lang="ru-RU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3. Индивид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– общество – государство: новая философия партнерства (рук.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Сорокин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Д.Е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.)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31 </a:t>
            </a:r>
            <a:r>
              <a:rPr lang="ru-RU" i="1" dirty="0" err="1">
                <a:solidFill>
                  <a:schemeClr val="accent5">
                    <a:lumMod val="50000"/>
                  </a:schemeClr>
                </a:solidFill>
              </a:rPr>
              <a:t>подтема</a:t>
            </a:r>
            <a:endParaRPr lang="ru-RU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4. Новые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траектории развития финансового сектора  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                       (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рук. Масленников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В.В.)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18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подтем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5. Парадигмы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цифровых технологий (рук. Соловьев В.И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.) 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25 </a:t>
            </a:r>
            <a:r>
              <a:rPr lang="ru-RU" i="1" dirty="0" err="1" smtClean="0">
                <a:solidFill>
                  <a:schemeClr val="accent5">
                    <a:lumMod val="50000"/>
                  </a:schemeClr>
                </a:solidFill>
              </a:rPr>
              <a:t>подтем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" lvl="0" indent="0" algn="ctr">
              <a:spcAft>
                <a:spcPts val="0"/>
              </a:spcAft>
              <a:buNone/>
            </a:pP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7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611592" cy="642258"/>
          </a:xfrm>
        </p:spPr>
        <p:txBody>
          <a:bodyPr/>
          <a:lstStyle/>
          <a:p>
            <a:r>
              <a:rPr lang="ru-RU" sz="2800" dirty="0" smtClean="0"/>
              <a:t>Организация и проведение научных мероприятий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035" y="1235529"/>
            <a:ext cx="11731338" cy="5323321"/>
          </a:xfrm>
        </p:spPr>
        <p:txBody>
          <a:bodyPr>
            <a:normAutofit/>
          </a:bodyPr>
          <a:lstStyle/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запланировано провести мероприятий -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161, 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студенческих 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spcAft>
                <a:spcPts val="0"/>
              </a:spcAft>
              <a:buNone/>
            </a:pP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Москве 	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в филиалах 	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со статусом международных 	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всероссийских и межвузовских 	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spcAft>
                <a:spcPts val="0"/>
              </a:spcAft>
              <a:buNone/>
            </a:pP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университетских	–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30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268691" cy="642258"/>
          </a:xfrm>
        </p:spPr>
        <p:txBody>
          <a:bodyPr/>
          <a:lstStyle/>
          <a:p>
            <a:pPr algn="ctr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  <a:endParaRPr lang="ru-RU" sz="21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389094" cy="532332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Утвердить План научной деятельности Финансового университета на 2019 год, представленный проректором по научной работе Масленниковым В.В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Проректору по научной работе, руководителям структурных подразделений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Финуниверситета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Организовать выполнение мероприятий Плана научной деятельности на 2019 год и обеспечить достижение основных показателей эффективности научной деятельности, установленных программой развития.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 исполнения: в течение года.</a:t>
            </a:r>
          </a:p>
          <a:p>
            <a:pPr marL="0" indent="0">
              <a:buNone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71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1513</TotalTime>
  <Words>395</Words>
  <Application>Microsoft Office PowerPoint</Application>
  <PresentationFormat>Широкоэкранный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Times New Roman</vt:lpstr>
      <vt:lpstr>Wingdings</vt:lpstr>
      <vt:lpstr>Тема Office</vt:lpstr>
      <vt:lpstr>    Об утверждении Плана научной деятельности Финуниверситета на 2019 год  Проректор по научной работе  В.В. Масленников </vt:lpstr>
      <vt:lpstr>О формировании Плана научной деятельности на 2019 г.</vt:lpstr>
      <vt:lpstr>О формировании Плана научной деятельности на 2019 г.</vt:lpstr>
      <vt:lpstr>Ключевые показатели эффективности на 2019 г.</vt:lpstr>
      <vt:lpstr>Рост плановых показателей в сравнении с 2018 г.</vt:lpstr>
      <vt:lpstr>Выполнение НИР в рамках Госзадания</vt:lpstr>
      <vt:lpstr>Исследования по общеуниверситетской комплексной теме</vt:lpstr>
      <vt:lpstr>Организация и проведение научных мероприятий</vt:lpstr>
      <vt:lpstr>Проект решения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Перспективный план выполнения научно-исследовательских работ на 2019-2021 годы  Проректор по научной работе  В.В. Масленников</dc:title>
  <dc:creator>Шеманская Людмила Васильевна</dc:creator>
  <cp:lastModifiedBy>Егоров Александр Александрович</cp:lastModifiedBy>
  <cp:revision>54</cp:revision>
  <cp:lastPrinted>2018-10-17T08:17:01Z</cp:lastPrinted>
  <dcterms:created xsi:type="dcterms:W3CDTF">2018-09-19T08:47:54Z</dcterms:created>
  <dcterms:modified xsi:type="dcterms:W3CDTF">2018-12-13T10:25:05Z</dcterms:modified>
</cp:coreProperties>
</file>