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1"/>
  </p:handoutMasterIdLst>
  <p:sldIdLst>
    <p:sldId id="257" r:id="rId2"/>
    <p:sldId id="259" r:id="rId3"/>
    <p:sldId id="261" r:id="rId4"/>
    <p:sldId id="263" r:id="rId5"/>
    <p:sldId id="264" r:id="rId6"/>
    <p:sldId id="262" r:id="rId7"/>
    <p:sldId id="265" r:id="rId8"/>
    <p:sldId id="269" r:id="rId9"/>
    <p:sldId id="267" r:id="rId10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A185"/>
    <a:srgbClr val="9BBC57"/>
    <a:srgbClr val="C0392B"/>
    <a:srgbClr val="297F9D"/>
    <a:srgbClr val="F49D15"/>
    <a:srgbClr val="EF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A0910-81A6-49E4-B559-ED5346F27160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75609A-6A0A-4379-8598-5F8BEFBF46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605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7947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3" name="Rectangle 2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267097" y="2076315"/>
            <a:ext cx="4414484" cy="3606028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8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3" name="Rectangle 2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211133" y="2548007"/>
            <a:ext cx="2286000" cy="2212848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700451" y="2548007"/>
            <a:ext cx="2286000" cy="2212848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11419" y="2548007"/>
            <a:ext cx="2286000" cy="2212848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722387" y="2548007"/>
            <a:ext cx="2286000" cy="2212848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2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3" name="Rectangle 2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354825" y="2625632"/>
            <a:ext cx="1976397" cy="1913152"/>
          </a:xfrm>
          <a:prstGeom prst="ellipse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844143" y="2625632"/>
            <a:ext cx="1976397" cy="1913152"/>
          </a:xfrm>
          <a:prstGeom prst="ellipse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355111" y="2625632"/>
            <a:ext cx="1976397" cy="1913152"/>
          </a:xfrm>
          <a:prstGeom prst="ellipse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866079" y="2625632"/>
            <a:ext cx="1976397" cy="1913152"/>
          </a:xfrm>
          <a:prstGeom prst="ellipse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75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3" name="Rectangle 2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0" y="2732489"/>
            <a:ext cx="2067572" cy="2212848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078884" y="2732489"/>
            <a:ext cx="2050605" cy="2212848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40801" y="2732489"/>
            <a:ext cx="2036763" cy="2212848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6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5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3" name="Rectangle 2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2191282" y="1693494"/>
            <a:ext cx="3950208" cy="4273099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169769" y="1693495"/>
            <a:ext cx="2050605" cy="213465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133006" y="3828146"/>
            <a:ext cx="2036763" cy="2138447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2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5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3" name="Rectangle 2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2466416" y="2367760"/>
            <a:ext cx="2178785" cy="2178785"/>
          </a:xfrm>
          <a:prstGeom prst="ellipse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4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3" name="Rectangle 2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1719122" y="1998618"/>
            <a:ext cx="2926079" cy="2992628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9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3" name="Rectangle 2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2454600" y="2261937"/>
            <a:ext cx="2286000" cy="2342815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4963339" y="2261937"/>
            <a:ext cx="2286000" cy="2342815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7472078" y="2261937"/>
            <a:ext cx="2286000" cy="2342815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319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3" name="Rectangle 2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1427906" y="2626304"/>
            <a:ext cx="1828800" cy="1828800"/>
          </a:xfrm>
          <a:prstGeom prst="ellipse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3936644" y="2626304"/>
            <a:ext cx="1828800" cy="1828800"/>
          </a:xfrm>
          <a:prstGeom prst="ellipse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6445383" y="2626304"/>
            <a:ext cx="1828800" cy="1828800"/>
          </a:xfrm>
          <a:prstGeom prst="ellipse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8954122" y="2626304"/>
            <a:ext cx="1828800" cy="1828800"/>
          </a:xfrm>
          <a:prstGeom prst="ellipse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0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8" grpId="0" animBg="1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3" name="Rectangle 2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914400" y="1861588"/>
            <a:ext cx="4267200" cy="3465094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20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68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3" name="Rectangle 2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1940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3" name="Rectangle 2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0" y="2470150"/>
            <a:ext cx="12192000" cy="2855913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20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2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3" name="Rectangle 2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0" y="1861588"/>
            <a:ext cx="12192000" cy="2501865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9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3" name="Rectangle 2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914400" y="2193621"/>
            <a:ext cx="5197475" cy="336499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87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3" name="Rectangle 2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 flipH="1">
            <a:off x="6096000" y="0"/>
            <a:ext cx="6096000" cy="6858000"/>
          </a:xfrm>
          <a:prstGeom prst="rtTriangle">
            <a:avLst/>
          </a:prstGeom>
          <a:solidFill>
            <a:schemeClr val="tx1"/>
          </a:solidFill>
        </p:spPr>
        <p:txBody>
          <a:bodyPr/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2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4170363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bg2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2939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834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489545" y="2466182"/>
            <a:ext cx="1925638" cy="1925637"/>
          </a:xfrm>
          <a:prstGeom prst="round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69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3" name="Rectangle 2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174047" y="2498266"/>
            <a:ext cx="1925638" cy="1925637"/>
          </a:xfrm>
          <a:prstGeom prst="round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86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4519747" y="2651760"/>
            <a:ext cx="3122023" cy="1959429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7" name="Rectangle 6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1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2711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4376057" y="2050868"/>
            <a:ext cx="3409406" cy="188105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6" name="Rectangle 5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1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552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3" name="Rectangle 2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6191794" y="1763487"/>
            <a:ext cx="5004844" cy="185855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010946" y="1763486"/>
            <a:ext cx="5004844" cy="185855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9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7948296" y="2217760"/>
            <a:ext cx="2350330" cy="3151074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6" name="Rectangle 5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10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6214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711053" y="2169024"/>
            <a:ext cx="2586038" cy="2742247"/>
          </a:xfrm>
          <a:custGeom>
            <a:avLst/>
            <a:gdLst>
              <a:gd name="connsiteX0" fmla="*/ 0 w 1671638"/>
              <a:gd name="connsiteY0" fmla="*/ 0 h 3290887"/>
              <a:gd name="connsiteX1" fmla="*/ 1671638 w 1671638"/>
              <a:gd name="connsiteY1" fmla="*/ 0 h 3290887"/>
              <a:gd name="connsiteX2" fmla="*/ 1671638 w 1671638"/>
              <a:gd name="connsiteY2" fmla="*/ 3290887 h 3290887"/>
              <a:gd name="connsiteX3" fmla="*/ 0 w 1671638"/>
              <a:gd name="connsiteY3" fmla="*/ 3290887 h 3290887"/>
              <a:gd name="connsiteX4" fmla="*/ 0 w 1671638"/>
              <a:gd name="connsiteY4" fmla="*/ 0 h 3290887"/>
              <a:gd name="connsiteX0" fmla="*/ 1254034 w 2925672"/>
              <a:gd name="connsiteY0" fmla="*/ 0 h 3290887"/>
              <a:gd name="connsiteX1" fmla="*/ 2925672 w 2925672"/>
              <a:gd name="connsiteY1" fmla="*/ 0 h 3290887"/>
              <a:gd name="connsiteX2" fmla="*/ 2925672 w 2925672"/>
              <a:gd name="connsiteY2" fmla="*/ 3290887 h 3290887"/>
              <a:gd name="connsiteX3" fmla="*/ 0 w 2925672"/>
              <a:gd name="connsiteY3" fmla="*/ 2311173 h 3290887"/>
              <a:gd name="connsiteX4" fmla="*/ 1254034 w 2925672"/>
              <a:gd name="connsiteY4" fmla="*/ 0 h 3290887"/>
              <a:gd name="connsiteX0" fmla="*/ 1254034 w 2925672"/>
              <a:gd name="connsiteY0" fmla="*/ 0 h 2703058"/>
              <a:gd name="connsiteX1" fmla="*/ 2925672 w 2925672"/>
              <a:gd name="connsiteY1" fmla="*/ 0 h 2703058"/>
              <a:gd name="connsiteX2" fmla="*/ 1266690 w 2925672"/>
              <a:gd name="connsiteY2" fmla="*/ 2703058 h 2703058"/>
              <a:gd name="connsiteX3" fmla="*/ 0 w 2925672"/>
              <a:gd name="connsiteY3" fmla="*/ 2311173 h 2703058"/>
              <a:gd name="connsiteX4" fmla="*/ 1254034 w 2925672"/>
              <a:gd name="connsiteY4" fmla="*/ 0 h 2703058"/>
              <a:gd name="connsiteX0" fmla="*/ 1254034 w 2612164"/>
              <a:gd name="connsiteY0" fmla="*/ 0 h 2703058"/>
              <a:gd name="connsiteX1" fmla="*/ 2612164 w 2612164"/>
              <a:gd name="connsiteY1" fmla="*/ 235131 h 2703058"/>
              <a:gd name="connsiteX2" fmla="*/ 1266690 w 2612164"/>
              <a:gd name="connsiteY2" fmla="*/ 2703058 h 2703058"/>
              <a:gd name="connsiteX3" fmla="*/ 0 w 2612164"/>
              <a:gd name="connsiteY3" fmla="*/ 2311173 h 2703058"/>
              <a:gd name="connsiteX4" fmla="*/ 1254034 w 2612164"/>
              <a:gd name="connsiteY4" fmla="*/ 0 h 2703058"/>
              <a:gd name="connsiteX0" fmla="*/ 1306286 w 2612164"/>
              <a:gd name="connsiteY0" fmla="*/ 0 h 2755310"/>
              <a:gd name="connsiteX1" fmla="*/ 2612164 w 2612164"/>
              <a:gd name="connsiteY1" fmla="*/ 287383 h 2755310"/>
              <a:gd name="connsiteX2" fmla="*/ 1266690 w 2612164"/>
              <a:gd name="connsiteY2" fmla="*/ 2755310 h 2755310"/>
              <a:gd name="connsiteX3" fmla="*/ 0 w 2612164"/>
              <a:gd name="connsiteY3" fmla="*/ 2363425 h 2755310"/>
              <a:gd name="connsiteX4" fmla="*/ 1306286 w 2612164"/>
              <a:gd name="connsiteY4" fmla="*/ 0 h 2755310"/>
              <a:gd name="connsiteX0" fmla="*/ 1306286 w 2599101"/>
              <a:gd name="connsiteY0" fmla="*/ 0 h 2755310"/>
              <a:gd name="connsiteX1" fmla="*/ 2599101 w 2599101"/>
              <a:gd name="connsiteY1" fmla="*/ 300446 h 2755310"/>
              <a:gd name="connsiteX2" fmla="*/ 1266690 w 2599101"/>
              <a:gd name="connsiteY2" fmla="*/ 2755310 h 2755310"/>
              <a:gd name="connsiteX3" fmla="*/ 0 w 2599101"/>
              <a:gd name="connsiteY3" fmla="*/ 2363425 h 2755310"/>
              <a:gd name="connsiteX4" fmla="*/ 1306286 w 2599101"/>
              <a:gd name="connsiteY4" fmla="*/ 0 h 2755310"/>
              <a:gd name="connsiteX0" fmla="*/ 1306286 w 2599101"/>
              <a:gd name="connsiteY0" fmla="*/ 0 h 2755310"/>
              <a:gd name="connsiteX1" fmla="*/ 2599101 w 2599101"/>
              <a:gd name="connsiteY1" fmla="*/ 300446 h 2755310"/>
              <a:gd name="connsiteX2" fmla="*/ 1240564 w 2599101"/>
              <a:gd name="connsiteY2" fmla="*/ 2755310 h 2755310"/>
              <a:gd name="connsiteX3" fmla="*/ 0 w 2599101"/>
              <a:gd name="connsiteY3" fmla="*/ 2363425 h 2755310"/>
              <a:gd name="connsiteX4" fmla="*/ 1306286 w 2599101"/>
              <a:gd name="connsiteY4" fmla="*/ 0 h 2755310"/>
              <a:gd name="connsiteX0" fmla="*/ 1306286 w 2572975"/>
              <a:gd name="connsiteY0" fmla="*/ 0 h 2755310"/>
              <a:gd name="connsiteX1" fmla="*/ 2572975 w 2572975"/>
              <a:gd name="connsiteY1" fmla="*/ 300446 h 2755310"/>
              <a:gd name="connsiteX2" fmla="*/ 1240564 w 2572975"/>
              <a:gd name="connsiteY2" fmla="*/ 2755310 h 2755310"/>
              <a:gd name="connsiteX3" fmla="*/ 0 w 2572975"/>
              <a:gd name="connsiteY3" fmla="*/ 2363425 h 2755310"/>
              <a:gd name="connsiteX4" fmla="*/ 1306286 w 2572975"/>
              <a:gd name="connsiteY4" fmla="*/ 0 h 2755310"/>
              <a:gd name="connsiteX0" fmla="*/ 1306286 w 2572975"/>
              <a:gd name="connsiteY0" fmla="*/ 0 h 2742247"/>
              <a:gd name="connsiteX1" fmla="*/ 2572975 w 2572975"/>
              <a:gd name="connsiteY1" fmla="*/ 287383 h 2742247"/>
              <a:gd name="connsiteX2" fmla="*/ 1240564 w 2572975"/>
              <a:gd name="connsiteY2" fmla="*/ 2742247 h 2742247"/>
              <a:gd name="connsiteX3" fmla="*/ 0 w 2572975"/>
              <a:gd name="connsiteY3" fmla="*/ 2350362 h 2742247"/>
              <a:gd name="connsiteX4" fmla="*/ 1306286 w 2572975"/>
              <a:gd name="connsiteY4" fmla="*/ 0 h 2742247"/>
              <a:gd name="connsiteX0" fmla="*/ 1332412 w 2599101"/>
              <a:gd name="connsiteY0" fmla="*/ 0 h 2742247"/>
              <a:gd name="connsiteX1" fmla="*/ 2599101 w 2599101"/>
              <a:gd name="connsiteY1" fmla="*/ 287383 h 2742247"/>
              <a:gd name="connsiteX2" fmla="*/ 1266690 w 2599101"/>
              <a:gd name="connsiteY2" fmla="*/ 2742247 h 2742247"/>
              <a:gd name="connsiteX3" fmla="*/ 0 w 2599101"/>
              <a:gd name="connsiteY3" fmla="*/ 2350362 h 2742247"/>
              <a:gd name="connsiteX4" fmla="*/ 1332412 w 2599101"/>
              <a:gd name="connsiteY4" fmla="*/ 0 h 2742247"/>
              <a:gd name="connsiteX0" fmla="*/ 1306287 w 2572976"/>
              <a:gd name="connsiteY0" fmla="*/ 0 h 2742247"/>
              <a:gd name="connsiteX1" fmla="*/ 2572976 w 2572976"/>
              <a:gd name="connsiteY1" fmla="*/ 287383 h 2742247"/>
              <a:gd name="connsiteX2" fmla="*/ 1240565 w 2572976"/>
              <a:gd name="connsiteY2" fmla="*/ 2742247 h 2742247"/>
              <a:gd name="connsiteX3" fmla="*/ 0 w 2572976"/>
              <a:gd name="connsiteY3" fmla="*/ 2350362 h 2742247"/>
              <a:gd name="connsiteX4" fmla="*/ 1306287 w 2572976"/>
              <a:gd name="connsiteY4" fmla="*/ 0 h 2742247"/>
              <a:gd name="connsiteX0" fmla="*/ 1319349 w 2586038"/>
              <a:gd name="connsiteY0" fmla="*/ 0 h 2742247"/>
              <a:gd name="connsiteX1" fmla="*/ 2586038 w 2586038"/>
              <a:gd name="connsiteY1" fmla="*/ 287383 h 2742247"/>
              <a:gd name="connsiteX2" fmla="*/ 1253627 w 2586038"/>
              <a:gd name="connsiteY2" fmla="*/ 2742247 h 2742247"/>
              <a:gd name="connsiteX3" fmla="*/ 0 w 2586038"/>
              <a:gd name="connsiteY3" fmla="*/ 2350362 h 2742247"/>
              <a:gd name="connsiteX4" fmla="*/ 1319349 w 2586038"/>
              <a:gd name="connsiteY4" fmla="*/ 0 h 2742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6038" h="2742247">
                <a:moveTo>
                  <a:pt x="1319349" y="0"/>
                </a:moveTo>
                <a:lnTo>
                  <a:pt x="2586038" y="287383"/>
                </a:lnTo>
                <a:lnTo>
                  <a:pt x="1253627" y="2742247"/>
                </a:lnTo>
                <a:lnTo>
                  <a:pt x="0" y="2350362"/>
                </a:lnTo>
                <a:lnTo>
                  <a:pt x="1319349" y="0"/>
                </a:lnTo>
                <a:close/>
              </a:path>
            </a:pathLst>
          </a:cu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6" name="Rectangle 5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1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3477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ckup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3767423" y="2496457"/>
            <a:ext cx="1331913" cy="2399913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7103606" y="2496457"/>
            <a:ext cx="1331913" cy="2399913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7" name="Rectangle 6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11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4720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ckup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7" name="Rectangle 6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1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580771" y="2275609"/>
            <a:ext cx="1645920" cy="2944368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631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ckup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932015" y="3437660"/>
            <a:ext cx="2278062" cy="1426464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5" name="Rectangle 4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9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58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ckup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64149" y="2122033"/>
            <a:ext cx="4498848" cy="2414016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bg2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0058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1917700"/>
            <a:ext cx="12192000" cy="2403475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7" name="Rectangle 6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1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808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2315919"/>
            <a:ext cx="12192000" cy="2920078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7" name="Rectangle 6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1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0305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732162" y="4075113"/>
            <a:ext cx="3941064" cy="1938528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5" name="Rectangle 4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9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6359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meli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732162" y="1234720"/>
            <a:ext cx="3941064" cy="1938528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1518775" y="4401154"/>
            <a:ext cx="3941064" cy="1938528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82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3" name="Rectangle 2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6191794" y="2024063"/>
            <a:ext cx="5004844" cy="3690937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9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6095999" y="2049463"/>
            <a:ext cx="5181601" cy="355441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4" name="Rectangle 3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8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|to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05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Custom Layout">
    <p:bg>
      <p:bgPr>
        <a:solidFill>
          <a:srgbClr val="3A38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019800"/>
            <a:ext cx="12192000" cy="838200"/>
          </a:xfrm>
          <a:prstGeom prst="rect">
            <a:avLst/>
          </a:prstGeom>
          <a:solidFill>
            <a:srgbClr val="3A3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FEFEF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6" name="Rectangle 5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12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|to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bg2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0" y="2046288"/>
            <a:ext cx="12192000" cy="355600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50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lored Full Screen 8">
    <p:bg>
      <p:bgPr>
        <a:solidFill>
          <a:srgbClr val="3A38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019800"/>
            <a:ext cx="12192000" cy="838200"/>
          </a:xfrm>
          <a:prstGeom prst="rect">
            <a:avLst/>
          </a:prstGeom>
          <a:solidFill>
            <a:srgbClr val="3A3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FEF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00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lored Slide 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FEF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82937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olored Slide 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FEF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39442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lored Slide 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FEF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21872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lored Slide 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FEF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608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lored Slide 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FEF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4777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vice Mockup 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6" name="Rectangle 5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10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529638" y="1724661"/>
            <a:ext cx="1424259" cy="3865654"/>
          </a:xfrm>
          <a:custGeom>
            <a:avLst/>
            <a:gdLst>
              <a:gd name="connsiteX0" fmla="*/ 0 w 1398587"/>
              <a:gd name="connsiteY0" fmla="*/ 0 h 3290888"/>
              <a:gd name="connsiteX1" fmla="*/ 1398587 w 1398587"/>
              <a:gd name="connsiteY1" fmla="*/ 0 h 3290888"/>
              <a:gd name="connsiteX2" fmla="*/ 1398587 w 1398587"/>
              <a:gd name="connsiteY2" fmla="*/ 3290888 h 3290888"/>
              <a:gd name="connsiteX3" fmla="*/ 0 w 1398587"/>
              <a:gd name="connsiteY3" fmla="*/ 3290888 h 3290888"/>
              <a:gd name="connsiteX4" fmla="*/ 0 w 1398587"/>
              <a:gd name="connsiteY4" fmla="*/ 0 h 3290888"/>
              <a:gd name="connsiteX0" fmla="*/ 0 w 1398587"/>
              <a:gd name="connsiteY0" fmla="*/ 548640 h 3839528"/>
              <a:gd name="connsiteX1" fmla="*/ 1398587 w 1398587"/>
              <a:gd name="connsiteY1" fmla="*/ 0 h 3839528"/>
              <a:gd name="connsiteX2" fmla="*/ 1398587 w 1398587"/>
              <a:gd name="connsiteY2" fmla="*/ 3839528 h 3839528"/>
              <a:gd name="connsiteX3" fmla="*/ 0 w 1398587"/>
              <a:gd name="connsiteY3" fmla="*/ 3839528 h 3839528"/>
              <a:gd name="connsiteX4" fmla="*/ 0 w 1398587"/>
              <a:gd name="connsiteY4" fmla="*/ 548640 h 3839528"/>
              <a:gd name="connsiteX0" fmla="*/ 0 w 1398587"/>
              <a:gd name="connsiteY0" fmla="*/ 600892 h 3839528"/>
              <a:gd name="connsiteX1" fmla="*/ 1398587 w 1398587"/>
              <a:gd name="connsiteY1" fmla="*/ 0 h 3839528"/>
              <a:gd name="connsiteX2" fmla="*/ 1398587 w 1398587"/>
              <a:gd name="connsiteY2" fmla="*/ 3839528 h 3839528"/>
              <a:gd name="connsiteX3" fmla="*/ 0 w 1398587"/>
              <a:gd name="connsiteY3" fmla="*/ 3839528 h 3839528"/>
              <a:gd name="connsiteX4" fmla="*/ 0 w 1398587"/>
              <a:gd name="connsiteY4" fmla="*/ 600892 h 3839528"/>
              <a:gd name="connsiteX0" fmla="*/ 0 w 1398587"/>
              <a:gd name="connsiteY0" fmla="*/ 600892 h 3852591"/>
              <a:gd name="connsiteX1" fmla="*/ 1398587 w 1398587"/>
              <a:gd name="connsiteY1" fmla="*/ 0 h 3852591"/>
              <a:gd name="connsiteX2" fmla="*/ 1398587 w 1398587"/>
              <a:gd name="connsiteY2" fmla="*/ 3839528 h 3852591"/>
              <a:gd name="connsiteX3" fmla="*/ 104502 w 1398587"/>
              <a:gd name="connsiteY3" fmla="*/ 3852591 h 3852591"/>
              <a:gd name="connsiteX4" fmla="*/ 0 w 1398587"/>
              <a:gd name="connsiteY4" fmla="*/ 600892 h 3852591"/>
              <a:gd name="connsiteX0" fmla="*/ 0 w 1398587"/>
              <a:gd name="connsiteY0" fmla="*/ 600892 h 3865654"/>
              <a:gd name="connsiteX1" fmla="*/ 1398587 w 1398587"/>
              <a:gd name="connsiteY1" fmla="*/ 0 h 3865654"/>
              <a:gd name="connsiteX2" fmla="*/ 1398587 w 1398587"/>
              <a:gd name="connsiteY2" fmla="*/ 3839528 h 3865654"/>
              <a:gd name="connsiteX3" fmla="*/ 13062 w 1398587"/>
              <a:gd name="connsiteY3" fmla="*/ 3865654 h 3865654"/>
              <a:gd name="connsiteX4" fmla="*/ 0 w 1398587"/>
              <a:gd name="connsiteY4" fmla="*/ 600892 h 3865654"/>
              <a:gd name="connsiteX0" fmla="*/ 0 w 1398587"/>
              <a:gd name="connsiteY0" fmla="*/ 600892 h 3865654"/>
              <a:gd name="connsiteX1" fmla="*/ 1398587 w 1398587"/>
              <a:gd name="connsiteY1" fmla="*/ 0 h 3865654"/>
              <a:gd name="connsiteX2" fmla="*/ 1398587 w 1398587"/>
              <a:gd name="connsiteY2" fmla="*/ 3826465 h 3865654"/>
              <a:gd name="connsiteX3" fmla="*/ 13062 w 1398587"/>
              <a:gd name="connsiteY3" fmla="*/ 3865654 h 3865654"/>
              <a:gd name="connsiteX4" fmla="*/ 0 w 1398587"/>
              <a:gd name="connsiteY4" fmla="*/ 600892 h 3865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8587" h="3865654">
                <a:moveTo>
                  <a:pt x="0" y="600892"/>
                </a:moveTo>
                <a:lnTo>
                  <a:pt x="1398587" y="0"/>
                </a:lnTo>
                <a:lnTo>
                  <a:pt x="1398587" y="3826465"/>
                </a:lnTo>
                <a:lnTo>
                  <a:pt x="13062" y="3865654"/>
                </a:lnTo>
                <a:lnTo>
                  <a:pt x="0" y="600892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380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vice Mockup 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4445745" y="2076994"/>
            <a:ext cx="1418567" cy="3657699"/>
          </a:xfrm>
          <a:custGeom>
            <a:avLst/>
            <a:gdLst>
              <a:gd name="connsiteX0" fmla="*/ 0 w 1236662"/>
              <a:gd name="connsiteY0" fmla="*/ 0 h 3370263"/>
              <a:gd name="connsiteX1" fmla="*/ 1236662 w 1236662"/>
              <a:gd name="connsiteY1" fmla="*/ 0 h 3370263"/>
              <a:gd name="connsiteX2" fmla="*/ 1236662 w 1236662"/>
              <a:gd name="connsiteY2" fmla="*/ 3370263 h 3370263"/>
              <a:gd name="connsiteX3" fmla="*/ 0 w 1236662"/>
              <a:gd name="connsiteY3" fmla="*/ 3370263 h 3370263"/>
              <a:gd name="connsiteX4" fmla="*/ 0 w 1236662"/>
              <a:gd name="connsiteY4" fmla="*/ 0 h 3370263"/>
              <a:gd name="connsiteX0" fmla="*/ 5977 w 1236662"/>
              <a:gd name="connsiteY0" fmla="*/ 525929 h 3370263"/>
              <a:gd name="connsiteX1" fmla="*/ 1236662 w 1236662"/>
              <a:gd name="connsiteY1" fmla="*/ 0 h 3370263"/>
              <a:gd name="connsiteX2" fmla="*/ 1236662 w 1236662"/>
              <a:gd name="connsiteY2" fmla="*/ 3370263 h 3370263"/>
              <a:gd name="connsiteX3" fmla="*/ 0 w 1236662"/>
              <a:gd name="connsiteY3" fmla="*/ 3370263 h 3370263"/>
              <a:gd name="connsiteX4" fmla="*/ 5977 w 1236662"/>
              <a:gd name="connsiteY4" fmla="*/ 525929 h 3370263"/>
              <a:gd name="connsiteX0" fmla="*/ 5977 w 1236662"/>
              <a:gd name="connsiteY0" fmla="*/ 508000 h 3352334"/>
              <a:gd name="connsiteX1" fmla="*/ 1224709 w 1236662"/>
              <a:gd name="connsiteY1" fmla="*/ 0 h 3352334"/>
              <a:gd name="connsiteX2" fmla="*/ 1236662 w 1236662"/>
              <a:gd name="connsiteY2" fmla="*/ 3352334 h 3352334"/>
              <a:gd name="connsiteX3" fmla="*/ 0 w 1236662"/>
              <a:gd name="connsiteY3" fmla="*/ 3352334 h 3352334"/>
              <a:gd name="connsiteX4" fmla="*/ 5977 w 1236662"/>
              <a:gd name="connsiteY4" fmla="*/ 508000 h 3352334"/>
              <a:gd name="connsiteX0" fmla="*/ 5977 w 1236662"/>
              <a:gd name="connsiteY0" fmla="*/ 508000 h 3352334"/>
              <a:gd name="connsiteX1" fmla="*/ 1224709 w 1236662"/>
              <a:gd name="connsiteY1" fmla="*/ 0 h 3352334"/>
              <a:gd name="connsiteX2" fmla="*/ 1236662 w 1236662"/>
              <a:gd name="connsiteY2" fmla="*/ 3316476 h 3352334"/>
              <a:gd name="connsiteX3" fmla="*/ 0 w 1236662"/>
              <a:gd name="connsiteY3" fmla="*/ 3352334 h 3352334"/>
              <a:gd name="connsiteX4" fmla="*/ 5977 w 1236662"/>
              <a:gd name="connsiteY4" fmla="*/ 508000 h 3352334"/>
              <a:gd name="connsiteX0" fmla="*/ 5977 w 1236662"/>
              <a:gd name="connsiteY0" fmla="*/ 508000 h 3382217"/>
              <a:gd name="connsiteX1" fmla="*/ 1224709 w 1236662"/>
              <a:gd name="connsiteY1" fmla="*/ 0 h 3382217"/>
              <a:gd name="connsiteX2" fmla="*/ 1236662 w 1236662"/>
              <a:gd name="connsiteY2" fmla="*/ 3316476 h 3382217"/>
              <a:gd name="connsiteX3" fmla="*/ 0 w 1236662"/>
              <a:gd name="connsiteY3" fmla="*/ 3382217 h 3382217"/>
              <a:gd name="connsiteX4" fmla="*/ 5977 w 1236662"/>
              <a:gd name="connsiteY4" fmla="*/ 508000 h 3382217"/>
              <a:gd name="connsiteX0" fmla="*/ 5977 w 1236662"/>
              <a:gd name="connsiteY0" fmla="*/ 508000 h 3382217"/>
              <a:gd name="connsiteX1" fmla="*/ 1224709 w 1236662"/>
              <a:gd name="connsiteY1" fmla="*/ 0 h 3382217"/>
              <a:gd name="connsiteX2" fmla="*/ 1236662 w 1236662"/>
              <a:gd name="connsiteY2" fmla="*/ 3328429 h 3382217"/>
              <a:gd name="connsiteX3" fmla="*/ 0 w 1236662"/>
              <a:gd name="connsiteY3" fmla="*/ 3382217 h 3382217"/>
              <a:gd name="connsiteX4" fmla="*/ 5977 w 1236662"/>
              <a:gd name="connsiteY4" fmla="*/ 508000 h 3382217"/>
              <a:gd name="connsiteX0" fmla="*/ 5977 w 1236662"/>
              <a:gd name="connsiteY0" fmla="*/ 508000 h 3394170"/>
              <a:gd name="connsiteX1" fmla="*/ 1224709 w 1236662"/>
              <a:gd name="connsiteY1" fmla="*/ 0 h 3394170"/>
              <a:gd name="connsiteX2" fmla="*/ 1236662 w 1236662"/>
              <a:gd name="connsiteY2" fmla="*/ 3328429 h 3394170"/>
              <a:gd name="connsiteX3" fmla="*/ 0 w 1236662"/>
              <a:gd name="connsiteY3" fmla="*/ 3394170 h 3394170"/>
              <a:gd name="connsiteX4" fmla="*/ 5977 w 1236662"/>
              <a:gd name="connsiteY4" fmla="*/ 508000 h 3394170"/>
              <a:gd name="connsiteX0" fmla="*/ 5977 w 1230686"/>
              <a:gd name="connsiteY0" fmla="*/ 508000 h 3394170"/>
              <a:gd name="connsiteX1" fmla="*/ 1224709 w 1230686"/>
              <a:gd name="connsiteY1" fmla="*/ 0 h 3394170"/>
              <a:gd name="connsiteX2" fmla="*/ 1230686 w 1230686"/>
              <a:gd name="connsiteY2" fmla="*/ 3340382 h 3394170"/>
              <a:gd name="connsiteX3" fmla="*/ 0 w 1230686"/>
              <a:gd name="connsiteY3" fmla="*/ 3394170 h 3394170"/>
              <a:gd name="connsiteX4" fmla="*/ 5977 w 1230686"/>
              <a:gd name="connsiteY4" fmla="*/ 508000 h 3394170"/>
              <a:gd name="connsiteX0" fmla="*/ 575 w 1231261"/>
              <a:gd name="connsiteY0" fmla="*/ 508000 h 3394170"/>
              <a:gd name="connsiteX1" fmla="*/ 1225284 w 1231261"/>
              <a:gd name="connsiteY1" fmla="*/ 0 h 3394170"/>
              <a:gd name="connsiteX2" fmla="*/ 1231261 w 1231261"/>
              <a:gd name="connsiteY2" fmla="*/ 3340382 h 3394170"/>
              <a:gd name="connsiteX3" fmla="*/ 575 w 1231261"/>
              <a:gd name="connsiteY3" fmla="*/ 3394170 h 3394170"/>
              <a:gd name="connsiteX4" fmla="*/ 575 w 1231261"/>
              <a:gd name="connsiteY4" fmla="*/ 508000 h 3394170"/>
              <a:gd name="connsiteX0" fmla="*/ 575 w 1232410"/>
              <a:gd name="connsiteY0" fmla="*/ 513976 h 3400146"/>
              <a:gd name="connsiteX1" fmla="*/ 1231260 w 1232410"/>
              <a:gd name="connsiteY1" fmla="*/ 0 h 3400146"/>
              <a:gd name="connsiteX2" fmla="*/ 1231261 w 1232410"/>
              <a:gd name="connsiteY2" fmla="*/ 3346358 h 3400146"/>
              <a:gd name="connsiteX3" fmla="*/ 575 w 1232410"/>
              <a:gd name="connsiteY3" fmla="*/ 3400146 h 3400146"/>
              <a:gd name="connsiteX4" fmla="*/ 575 w 1232410"/>
              <a:gd name="connsiteY4" fmla="*/ 513976 h 3400146"/>
              <a:gd name="connsiteX0" fmla="*/ 575 w 1237959"/>
              <a:gd name="connsiteY0" fmla="*/ 519952 h 3406122"/>
              <a:gd name="connsiteX1" fmla="*/ 1237236 w 1237959"/>
              <a:gd name="connsiteY1" fmla="*/ 0 h 3406122"/>
              <a:gd name="connsiteX2" fmla="*/ 1231261 w 1237959"/>
              <a:gd name="connsiteY2" fmla="*/ 3352334 h 3406122"/>
              <a:gd name="connsiteX3" fmla="*/ 575 w 1237959"/>
              <a:gd name="connsiteY3" fmla="*/ 3406122 h 3406122"/>
              <a:gd name="connsiteX4" fmla="*/ 575 w 1237959"/>
              <a:gd name="connsiteY4" fmla="*/ 519952 h 3406122"/>
              <a:gd name="connsiteX0" fmla="*/ 575 w 1238386"/>
              <a:gd name="connsiteY0" fmla="*/ 519952 h 3406122"/>
              <a:gd name="connsiteX1" fmla="*/ 1237236 w 1238386"/>
              <a:gd name="connsiteY1" fmla="*/ 0 h 3406122"/>
              <a:gd name="connsiteX2" fmla="*/ 1237237 w 1238386"/>
              <a:gd name="connsiteY2" fmla="*/ 3358310 h 3406122"/>
              <a:gd name="connsiteX3" fmla="*/ 575 w 1238386"/>
              <a:gd name="connsiteY3" fmla="*/ 3406122 h 3406122"/>
              <a:gd name="connsiteX4" fmla="*/ 575 w 1238386"/>
              <a:gd name="connsiteY4" fmla="*/ 519952 h 3406122"/>
              <a:gd name="connsiteX0" fmla="*/ 575 w 1249718"/>
              <a:gd name="connsiteY0" fmla="*/ 525928 h 3412098"/>
              <a:gd name="connsiteX1" fmla="*/ 1249189 w 1249718"/>
              <a:gd name="connsiteY1" fmla="*/ 0 h 3412098"/>
              <a:gd name="connsiteX2" fmla="*/ 1237237 w 1249718"/>
              <a:gd name="connsiteY2" fmla="*/ 3364286 h 3412098"/>
              <a:gd name="connsiteX3" fmla="*/ 575 w 1249718"/>
              <a:gd name="connsiteY3" fmla="*/ 3412098 h 3412098"/>
              <a:gd name="connsiteX4" fmla="*/ 575 w 1249718"/>
              <a:gd name="connsiteY4" fmla="*/ 525928 h 3412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718" h="3412098">
                <a:moveTo>
                  <a:pt x="575" y="525928"/>
                </a:moveTo>
                <a:lnTo>
                  <a:pt x="1249189" y="0"/>
                </a:lnTo>
                <a:cubicBezTo>
                  <a:pt x="1253173" y="1117445"/>
                  <a:pt x="1233253" y="2246841"/>
                  <a:pt x="1237237" y="3364286"/>
                </a:cubicBezTo>
                <a:lnTo>
                  <a:pt x="575" y="3412098"/>
                </a:lnTo>
                <a:cubicBezTo>
                  <a:pt x="2567" y="2463987"/>
                  <a:pt x="-1417" y="1474039"/>
                  <a:pt x="575" y="525928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anchor="ctr"/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322325" y="2076779"/>
            <a:ext cx="1421522" cy="3660859"/>
          </a:xfrm>
          <a:custGeom>
            <a:avLst/>
            <a:gdLst>
              <a:gd name="connsiteX0" fmla="*/ 0 w 1279525"/>
              <a:gd name="connsiteY0" fmla="*/ 0 h 3344863"/>
              <a:gd name="connsiteX1" fmla="*/ 1279525 w 1279525"/>
              <a:gd name="connsiteY1" fmla="*/ 0 h 3344863"/>
              <a:gd name="connsiteX2" fmla="*/ 1279525 w 1279525"/>
              <a:gd name="connsiteY2" fmla="*/ 3344863 h 3344863"/>
              <a:gd name="connsiteX3" fmla="*/ 0 w 1279525"/>
              <a:gd name="connsiteY3" fmla="*/ 3344863 h 3344863"/>
              <a:gd name="connsiteX4" fmla="*/ 0 w 1279525"/>
              <a:gd name="connsiteY4" fmla="*/ 0 h 3344863"/>
              <a:gd name="connsiteX0" fmla="*/ 0 w 1292588"/>
              <a:gd name="connsiteY0" fmla="*/ 0 h 3344863"/>
              <a:gd name="connsiteX1" fmla="*/ 1292588 w 1292588"/>
              <a:gd name="connsiteY1" fmla="*/ 404949 h 3344863"/>
              <a:gd name="connsiteX2" fmla="*/ 1279525 w 1292588"/>
              <a:gd name="connsiteY2" fmla="*/ 3344863 h 3344863"/>
              <a:gd name="connsiteX3" fmla="*/ 0 w 1292588"/>
              <a:gd name="connsiteY3" fmla="*/ 3344863 h 3344863"/>
              <a:gd name="connsiteX4" fmla="*/ 0 w 1292588"/>
              <a:gd name="connsiteY4" fmla="*/ 0 h 3344863"/>
              <a:gd name="connsiteX0" fmla="*/ 0 w 1279902"/>
              <a:gd name="connsiteY0" fmla="*/ 0 h 3344863"/>
              <a:gd name="connsiteX1" fmla="*/ 1253399 w 1279902"/>
              <a:gd name="connsiteY1" fmla="*/ 418012 h 3344863"/>
              <a:gd name="connsiteX2" fmla="*/ 1279525 w 1279902"/>
              <a:gd name="connsiteY2" fmla="*/ 3344863 h 3344863"/>
              <a:gd name="connsiteX3" fmla="*/ 0 w 1279902"/>
              <a:gd name="connsiteY3" fmla="*/ 3344863 h 3344863"/>
              <a:gd name="connsiteX4" fmla="*/ 0 w 1279902"/>
              <a:gd name="connsiteY4" fmla="*/ 0 h 3344863"/>
              <a:gd name="connsiteX0" fmla="*/ 0 w 1280104"/>
              <a:gd name="connsiteY0" fmla="*/ 0 h 3344863"/>
              <a:gd name="connsiteX1" fmla="*/ 1266461 w 1280104"/>
              <a:gd name="connsiteY1" fmla="*/ 600892 h 3344863"/>
              <a:gd name="connsiteX2" fmla="*/ 1279525 w 1280104"/>
              <a:gd name="connsiteY2" fmla="*/ 3344863 h 3344863"/>
              <a:gd name="connsiteX3" fmla="*/ 0 w 1280104"/>
              <a:gd name="connsiteY3" fmla="*/ 3344863 h 3344863"/>
              <a:gd name="connsiteX4" fmla="*/ 0 w 1280104"/>
              <a:gd name="connsiteY4" fmla="*/ 0 h 3344863"/>
              <a:gd name="connsiteX0" fmla="*/ 0 w 1279805"/>
              <a:gd name="connsiteY0" fmla="*/ 0 h 3344863"/>
              <a:gd name="connsiteX1" fmla="*/ 1240335 w 1279805"/>
              <a:gd name="connsiteY1" fmla="*/ 509452 h 3344863"/>
              <a:gd name="connsiteX2" fmla="*/ 1279525 w 1279805"/>
              <a:gd name="connsiteY2" fmla="*/ 3344863 h 3344863"/>
              <a:gd name="connsiteX3" fmla="*/ 0 w 1279805"/>
              <a:gd name="connsiteY3" fmla="*/ 3344863 h 3344863"/>
              <a:gd name="connsiteX4" fmla="*/ 0 w 1279805"/>
              <a:gd name="connsiteY4" fmla="*/ 0 h 3344863"/>
              <a:gd name="connsiteX0" fmla="*/ 0 w 1240335"/>
              <a:gd name="connsiteY0" fmla="*/ 0 h 3410178"/>
              <a:gd name="connsiteX1" fmla="*/ 1240335 w 1240335"/>
              <a:gd name="connsiteY1" fmla="*/ 509452 h 3410178"/>
              <a:gd name="connsiteX2" fmla="*/ 1201148 w 1240335"/>
              <a:gd name="connsiteY2" fmla="*/ 3410178 h 3410178"/>
              <a:gd name="connsiteX3" fmla="*/ 0 w 1240335"/>
              <a:gd name="connsiteY3" fmla="*/ 3344863 h 3410178"/>
              <a:gd name="connsiteX4" fmla="*/ 0 w 1240335"/>
              <a:gd name="connsiteY4" fmla="*/ 0 h 3410178"/>
              <a:gd name="connsiteX0" fmla="*/ 0 w 1253978"/>
              <a:gd name="connsiteY0" fmla="*/ 0 h 3397115"/>
              <a:gd name="connsiteX1" fmla="*/ 1240335 w 1253978"/>
              <a:gd name="connsiteY1" fmla="*/ 509452 h 3397115"/>
              <a:gd name="connsiteX2" fmla="*/ 1253400 w 1253978"/>
              <a:gd name="connsiteY2" fmla="*/ 3397115 h 3397115"/>
              <a:gd name="connsiteX3" fmla="*/ 0 w 1253978"/>
              <a:gd name="connsiteY3" fmla="*/ 3344863 h 3397115"/>
              <a:gd name="connsiteX4" fmla="*/ 0 w 1253978"/>
              <a:gd name="connsiteY4" fmla="*/ 0 h 3397115"/>
              <a:gd name="connsiteX0" fmla="*/ 0 w 1253978"/>
              <a:gd name="connsiteY0" fmla="*/ 0 h 3397115"/>
              <a:gd name="connsiteX1" fmla="*/ 1240335 w 1253978"/>
              <a:gd name="connsiteY1" fmla="*/ 509452 h 3397115"/>
              <a:gd name="connsiteX2" fmla="*/ 1253400 w 1253978"/>
              <a:gd name="connsiteY2" fmla="*/ 3397115 h 3397115"/>
              <a:gd name="connsiteX3" fmla="*/ 26125 w 1253978"/>
              <a:gd name="connsiteY3" fmla="*/ 3292612 h 3397115"/>
              <a:gd name="connsiteX4" fmla="*/ 0 w 1253978"/>
              <a:gd name="connsiteY4" fmla="*/ 0 h 3397115"/>
              <a:gd name="connsiteX0" fmla="*/ 3757 w 1257735"/>
              <a:gd name="connsiteY0" fmla="*/ 0 h 3397115"/>
              <a:gd name="connsiteX1" fmla="*/ 1244092 w 1257735"/>
              <a:gd name="connsiteY1" fmla="*/ 509452 h 3397115"/>
              <a:gd name="connsiteX2" fmla="*/ 1257157 w 1257735"/>
              <a:gd name="connsiteY2" fmla="*/ 3397115 h 3397115"/>
              <a:gd name="connsiteX3" fmla="*/ 0 w 1257735"/>
              <a:gd name="connsiteY3" fmla="*/ 3346400 h 3397115"/>
              <a:gd name="connsiteX4" fmla="*/ 3757 w 1257735"/>
              <a:gd name="connsiteY4" fmla="*/ 0 h 3397115"/>
              <a:gd name="connsiteX0" fmla="*/ 3757 w 1244092"/>
              <a:gd name="connsiteY0" fmla="*/ 0 h 3403091"/>
              <a:gd name="connsiteX1" fmla="*/ 1244092 w 1244092"/>
              <a:gd name="connsiteY1" fmla="*/ 509452 h 3403091"/>
              <a:gd name="connsiteX2" fmla="*/ 1203369 w 1244092"/>
              <a:gd name="connsiteY2" fmla="*/ 3403091 h 3403091"/>
              <a:gd name="connsiteX3" fmla="*/ 0 w 1244092"/>
              <a:gd name="connsiteY3" fmla="*/ 3346400 h 3403091"/>
              <a:gd name="connsiteX4" fmla="*/ 3757 w 1244092"/>
              <a:gd name="connsiteY4" fmla="*/ 0 h 3403091"/>
              <a:gd name="connsiteX0" fmla="*/ 3757 w 1246345"/>
              <a:gd name="connsiteY0" fmla="*/ 0 h 3409068"/>
              <a:gd name="connsiteX1" fmla="*/ 1244092 w 1246345"/>
              <a:gd name="connsiteY1" fmla="*/ 509452 h 3409068"/>
              <a:gd name="connsiteX2" fmla="*/ 1245204 w 1246345"/>
              <a:gd name="connsiteY2" fmla="*/ 3409068 h 3409068"/>
              <a:gd name="connsiteX3" fmla="*/ 0 w 1246345"/>
              <a:gd name="connsiteY3" fmla="*/ 3346400 h 3409068"/>
              <a:gd name="connsiteX4" fmla="*/ 3757 w 1246345"/>
              <a:gd name="connsiteY4" fmla="*/ 0 h 3409068"/>
              <a:gd name="connsiteX0" fmla="*/ 3757 w 1251947"/>
              <a:gd name="connsiteY0" fmla="*/ 0 h 3415045"/>
              <a:gd name="connsiteX1" fmla="*/ 1244092 w 1251947"/>
              <a:gd name="connsiteY1" fmla="*/ 509452 h 3415045"/>
              <a:gd name="connsiteX2" fmla="*/ 1251180 w 1251947"/>
              <a:gd name="connsiteY2" fmla="*/ 3415045 h 3415045"/>
              <a:gd name="connsiteX3" fmla="*/ 0 w 1251947"/>
              <a:gd name="connsiteY3" fmla="*/ 3346400 h 3415045"/>
              <a:gd name="connsiteX4" fmla="*/ 3757 w 1251947"/>
              <a:gd name="connsiteY4" fmla="*/ 0 h 3415045"/>
              <a:gd name="connsiteX0" fmla="*/ 3757 w 1251645"/>
              <a:gd name="connsiteY0" fmla="*/ 0 h 3415045"/>
              <a:gd name="connsiteX1" fmla="*/ 1232139 w 1251645"/>
              <a:gd name="connsiteY1" fmla="*/ 497499 h 3415045"/>
              <a:gd name="connsiteX2" fmla="*/ 1251180 w 1251645"/>
              <a:gd name="connsiteY2" fmla="*/ 3415045 h 3415045"/>
              <a:gd name="connsiteX3" fmla="*/ 0 w 1251645"/>
              <a:gd name="connsiteY3" fmla="*/ 3346400 h 3415045"/>
              <a:gd name="connsiteX4" fmla="*/ 3757 w 1251645"/>
              <a:gd name="connsiteY4" fmla="*/ 0 h 3415045"/>
              <a:gd name="connsiteX0" fmla="*/ 3757 w 1252321"/>
              <a:gd name="connsiteY0" fmla="*/ 0 h 3415045"/>
              <a:gd name="connsiteX1" fmla="*/ 1250069 w 1252321"/>
              <a:gd name="connsiteY1" fmla="*/ 521405 h 3415045"/>
              <a:gd name="connsiteX2" fmla="*/ 1251180 w 1252321"/>
              <a:gd name="connsiteY2" fmla="*/ 3415045 h 3415045"/>
              <a:gd name="connsiteX3" fmla="*/ 0 w 1252321"/>
              <a:gd name="connsiteY3" fmla="*/ 3346400 h 3415045"/>
              <a:gd name="connsiteX4" fmla="*/ 3757 w 1252321"/>
              <a:gd name="connsiteY4" fmla="*/ 0 h 341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2321" h="3415045">
                <a:moveTo>
                  <a:pt x="3757" y="0"/>
                </a:moveTo>
                <a:lnTo>
                  <a:pt x="1250069" y="521405"/>
                </a:lnTo>
                <a:cubicBezTo>
                  <a:pt x="1245715" y="1501376"/>
                  <a:pt x="1255534" y="2435074"/>
                  <a:pt x="1251180" y="3415045"/>
                </a:cubicBezTo>
                <a:lnTo>
                  <a:pt x="0" y="3346400"/>
                </a:lnTo>
                <a:cubicBezTo>
                  <a:pt x="1252" y="2230933"/>
                  <a:pt x="2505" y="1115467"/>
                  <a:pt x="3757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7" name="Rectangle 6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12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3552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3" name="Rectangle 2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8059738" y="2024063"/>
            <a:ext cx="3136900" cy="3736975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678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vice Mockup 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3785513" y="2235160"/>
            <a:ext cx="1855516" cy="3303587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662216" y="2235160"/>
            <a:ext cx="1885366" cy="3303587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7" name="Rectangle 6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1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7399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vice Mockup 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 rot="19483524">
            <a:off x="8065296" y="1877219"/>
            <a:ext cx="1881678" cy="3417318"/>
          </a:xfrm>
          <a:custGeom>
            <a:avLst/>
            <a:gdLst>
              <a:gd name="connsiteX0" fmla="*/ 0 w 1846220"/>
              <a:gd name="connsiteY0" fmla="*/ 0 h 3273425"/>
              <a:gd name="connsiteX1" fmla="*/ 1846220 w 1846220"/>
              <a:gd name="connsiteY1" fmla="*/ 0 h 3273425"/>
              <a:gd name="connsiteX2" fmla="*/ 1846220 w 1846220"/>
              <a:gd name="connsiteY2" fmla="*/ 3273425 h 3273425"/>
              <a:gd name="connsiteX3" fmla="*/ 0 w 1846220"/>
              <a:gd name="connsiteY3" fmla="*/ 3273425 h 3273425"/>
              <a:gd name="connsiteX4" fmla="*/ 0 w 1846220"/>
              <a:gd name="connsiteY4" fmla="*/ 0 h 3273425"/>
              <a:gd name="connsiteX0" fmla="*/ 0 w 1846220"/>
              <a:gd name="connsiteY0" fmla="*/ 0 h 3381397"/>
              <a:gd name="connsiteX1" fmla="*/ 1846220 w 1846220"/>
              <a:gd name="connsiteY1" fmla="*/ 0 h 3381397"/>
              <a:gd name="connsiteX2" fmla="*/ 1846220 w 1846220"/>
              <a:gd name="connsiteY2" fmla="*/ 3273425 h 3381397"/>
              <a:gd name="connsiteX3" fmla="*/ 41524 w 1846220"/>
              <a:gd name="connsiteY3" fmla="*/ 3381397 h 3381397"/>
              <a:gd name="connsiteX4" fmla="*/ 0 w 1846220"/>
              <a:gd name="connsiteY4" fmla="*/ 0 h 3381397"/>
              <a:gd name="connsiteX0" fmla="*/ 0 w 1846220"/>
              <a:gd name="connsiteY0" fmla="*/ 0 h 3381397"/>
              <a:gd name="connsiteX1" fmla="*/ 1846220 w 1846220"/>
              <a:gd name="connsiteY1" fmla="*/ 0 h 3381397"/>
              <a:gd name="connsiteX2" fmla="*/ 1833124 w 1846220"/>
              <a:gd name="connsiteY2" fmla="*/ 3264160 h 3381397"/>
              <a:gd name="connsiteX3" fmla="*/ 41524 w 1846220"/>
              <a:gd name="connsiteY3" fmla="*/ 3381397 h 3381397"/>
              <a:gd name="connsiteX4" fmla="*/ 0 w 1846220"/>
              <a:gd name="connsiteY4" fmla="*/ 0 h 3381397"/>
              <a:gd name="connsiteX0" fmla="*/ 0 w 1872413"/>
              <a:gd name="connsiteY0" fmla="*/ 0 h 3399925"/>
              <a:gd name="connsiteX1" fmla="*/ 1872413 w 1872413"/>
              <a:gd name="connsiteY1" fmla="*/ 18528 h 3399925"/>
              <a:gd name="connsiteX2" fmla="*/ 1859317 w 1872413"/>
              <a:gd name="connsiteY2" fmla="*/ 3282688 h 3399925"/>
              <a:gd name="connsiteX3" fmla="*/ 67717 w 1872413"/>
              <a:gd name="connsiteY3" fmla="*/ 3399925 h 3399925"/>
              <a:gd name="connsiteX4" fmla="*/ 0 w 1872413"/>
              <a:gd name="connsiteY4" fmla="*/ 0 h 3399925"/>
              <a:gd name="connsiteX0" fmla="*/ 0 w 1859818"/>
              <a:gd name="connsiteY0" fmla="*/ 22361 h 3422286"/>
              <a:gd name="connsiteX1" fmla="*/ 1842387 w 1859818"/>
              <a:gd name="connsiteY1" fmla="*/ 0 h 3422286"/>
              <a:gd name="connsiteX2" fmla="*/ 1859317 w 1859818"/>
              <a:gd name="connsiteY2" fmla="*/ 3305049 h 3422286"/>
              <a:gd name="connsiteX3" fmla="*/ 67717 w 1859818"/>
              <a:gd name="connsiteY3" fmla="*/ 3422286 h 3422286"/>
              <a:gd name="connsiteX4" fmla="*/ 0 w 1859818"/>
              <a:gd name="connsiteY4" fmla="*/ 22361 h 3422286"/>
              <a:gd name="connsiteX0" fmla="*/ 0 w 1881678"/>
              <a:gd name="connsiteY0" fmla="*/ 0 h 3399925"/>
              <a:gd name="connsiteX1" fmla="*/ 1881678 w 1881678"/>
              <a:gd name="connsiteY1" fmla="*/ 5432 h 3399925"/>
              <a:gd name="connsiteX2" fmla="*/ 1859317 w 1881678"/>
              <a:gd name="connsiteY2" fmla="*/ 3282688 h 3399925"/>
              <a:gd name="connsiteX3" fmla="*/ 67717 w 1881678"/>
              <a:gd name="connsiteY3" fmla="*/ 3399925 h 3399925"/>
              <a:gd name="connsiteX4" fmla="*/ 0 w 1881678"/>
              <a:gd name="connsiteY4" fmla="*/ 0 h 3399925"/>
              <a:gd name="connsiteX0" fmla="*/ 0 w 1881678"/>
              <a:gd name="connsiteY0" fmla="*/ 0 h 3406176"/>
              <a:gd name="connsiteX1" fmla="*/ 1881678 w 1881678"/>
              <a:gd name="connsiteY1" fmla="*/ 5432 h 3406176"/>
              <a:gd name="connsiteX2" fmla="*/ 1859317 w 1881678"/>
              <a:gd name="connsiteY2" fmla="*/ 3282688 h 3406176"/>
              <a:gd name="connsiteX3" fmla="*/ 88371 w 1881678"/>
              <a:gd name="connsiteY3" fmla="*/ 3406176 h 3406176"/>
              <a:gd name="connsiteX4" fmla="*/ 0 w 1881678"/>
              <a:gd name="connsiteY4" fmla="*/ 0 h 3406176"/>
              <a:gd name="connsiteX0" fmla="*/ 0 w 1881678"/>
              <a:gd name="connsiteY0" fmla="*/ 0 h 3406857"/>
              <a:gd name="connsiteX1" fmla="*/ 1881678 w 1881678"/>
              <a:gd name="connsiteY1" fmla="*/ 5432 h 3406857"/>
              <a:gd name="connsiteX2" fmla="*/ 1859317 w 1881678"/>
              <a:gd name="connsiteY2" fmla="*/ 3282688 h 3406857"/>
              <a:gd name="connsiteX3" fmla="*/ 112966 w 1881678"/>
              <a:gd name="connsiteY3" fmla="*/ 3406857 h 3406857"/>
              <a:gd name="connsiteX4" fmla="*/ 0 w 1881678"/>
              <a:gd name="connsiteY4" fmla="*/ 0 h 3406857"/>
              <a:gd name="connsiteX0" fmla="*/ 0 w 1881678"/>
              <a:gd name="connsiteY0" fmla="*/ 0 h 3417318"/>
              <a:gd name="connsiteX1" fmla="*/ 1881678 w 1881678"/>
              <a:gd name="connsiteY1" fmla="*/ 5432 h 3417318"/>
              <a:gd name="connsiteX2" fmla="*/ 1859317 w 1881678"/>
              <a:gd name="connsiteY2" fmla="*/ 3282688 h 3417318"/>
              <a:gd name="connsiteX3" fmla="*/ 80490 w 1881678"/>
              <a:gd name="connsiteY3" fmla="*/ 3417318 h 3417318"/>
              <a:gd name="connsiteX4" fmla="*/ 0 w 1881678"/>
              <a:gd name="connsiteY4" fmla="*/ 0 h 3417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81678" h="3417318">
                <a:moveTo>
                  <a:pt x="0" y="0"/>
                </a:moveTo>
                <a:lnTo>
                  <a:pt x="1881678" y="5432"/>
                </a:lnTo>
                <a:cubicBezTo>
                  <a:pt x="1877313" y="1093485"/>
                  <a:pt x="1863682" y="2194635"/>
                  <a:pt x="1859317" y="3282688"/>
                </a:cubicBezTo>
                <a:lnTo>
                  <a:pt x="80490" y="341731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6" name="Rectangle 5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10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2389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vice Mockup 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 rot="19713636">
            <a:off x="7036230" y="2079422"/>
            <a:ext cx="1673202" cy="3271459"/>
          </a:xfrm>
          <a:custGeom>
            <a:avLst/>
            <a:gdLst>
              <a:gd name="connsiteX0" fmla="*/ 0 w 1668462"/>
              <a:gd name="connsiteY0" fmla="*/ 0 h 2853804"/>
              <a:gd name="connsiteX1" fmla="*/ 1668462 w 1668462"/>
              <a:gd name="connsiteY1" fmla="*/ 0 h 2853804"/>
              <a:gd name="connsiteX2" fmla="*/ 1668462 w 1668462"/>
              <a:gd name="connsiteY2" fmla="*/ 2853804 h 2853804"/>
              <a:gd name="connsiteX3" fmla="*/ 0 w 1668462"/>
              <a:gd name="connsiteY3" fmla="*/ 2853804 h 2853804"/>
              <a:gd name="connsiteX4" fmla="*/ 0 w 1668462"/>
              <a:gd name="connsiteY4" fmla="*/ 0 h 2853804"/>
              <a:gd name="connsiteX0" fmla="*/ 132385 w 1668462"/>
              <a:gd name="connsiteY0" fmla="*/ 0 h 3224130"/>
              <a:gd name="connsiteX1" fmla="*/ 1668462 w 1668462"/>
              <a:gd name="connsiteY1" fmla="*/ 370326 h 3224130"/>
              <a:gd name="connsiteX2" fmla="*/ 1668462 w 1668462"/>
              <a:gd name="connsiteY2" fmla="*/ 3224130 h 3224130"/>
              <a:gd name="connsiteX3" fmla="*/ 0 w 1668462"/>
              <a:gd name="connsiteY3" fmla="*/ 3224130 h 3224130"/>
              <a:gd name="connsiteX4" fmla="*/ 132385 w 1668462"/>
              <a:gd name="connsiteY4" fmla="*/ 0 h 3224130"/>
              <a:gd name="connsiteX0" fmla="*/ 132385 w 1668462"/>
              <a:gd name="connsiteY0" fmla="*/ 0 h 3224130"/>
              <a:gd name="connsiteX1" fmla="*/ 1667686 w 1668462"/>
              <a:gd name="connsiteY1" fmla="*/ 463863 h 3224130"/>
              <a:gd name="connsiteX2" fmla="*/ 1668462 w 1668462"/>
              <a:gd name="connsiteY2" fmla="*/ 3224130 h 3224130"/>
              <a:gd name="connsiteX3" fmla="*/ 0 w 1668462"/>
              <a:gd name="connsiteY3" fmla="*/ 3224130 h 3224130"/>
              <a:gd name="connsiteX4" fmla="*/ 132385 w 1668462"/>
              <a:gd name="connsiteY4" fmla="*/ 0 h 3224130"/>
              <a:gd name="connsiteX0" fmla="*/ 60843 w 1596920"/>
              <a:gd name="connsiteY0" fmla="*/ 0 h 3224130"/>
              <a:gd name="connsiteX1" fmla="*/ 1596144 w 1596920"/>
              <a:gd name="connsiteY1" fmla="*/ 463863 h 3224130"/>
              <a:gd name="connsiteX2" fmla="*/ 1596920 w 1596920"/>
              <a:gd name="connsiteY2" fmla="*/ 3224130 h 3224130"/>
              <a:gd name="connsiteX3" fmla="*/ 0 w 1596920"/>
              <a:gd name="connsiteY3" fmla="*/ 2891818 h 3224130"/>
              <a:gd name="connsiteX4" fmla="*/ 60843 w 1596920"/>
              <a:gd name="connsiteY4" fmla="*/ 0 h 3224130"/>
              <a:gd name="connsiteX0" fmla="*/ 91264 w 1627341"/>
              <a:gd name="connsiteY0" fmla="*/ 0 h 3224130"/>
              <a:gd name="connsiteX1" fmla="*/ 1626565 w 1627341"/>
              <a:gd name="connsiteY1" fmla="*/ 463863 h 3224130"/>
              <a:gd name="connsiteX2" fmla="*/ 1627341 w 1627341"/>
              <a:gd name="connsiteY2" fmla="*/ 3224130 h 3224130"/>
              <a:gd name="connsiteX3" fmla="*/ 0 w 1627341"/>
              <a:gd name="connsiteY3" fmla="*/ 2910824 h 3224130"/>
              <a:gd name="connsiteX4" fmla="*/ 91264 w 1627341"/>
              <a:gd name="connsiteY4" fmla="*/ 0 h 3224130"/>
              <a:gd name="connsiteX0" fmla="*/ 91264 w 1651666"/>
              <a:gd name="connsiteY0" fmla="*/ 0 h 3276606"/>
              <a:gd name="connsiteX1" fmla="*/ 1626565 w 1651666"/>
              <a:gd name="connsiteY1" fmla="*/ 463863 h 3276606"/>
              <a:gd name="connsiteX2" fmla="*/ 1651666 w 1651666"/>
              <a:gd name="connsiteY2" fmla="*/ 3276606 h 3276606"/>
              <a:gd name="connsiteX3" fmla="*/ 0 w 1651666"/>
              <a:gd name="connsiteY3" fmla="*/ 2910824 h 3276606"/>
              <a:gd name="connsiteX4" fmla="*/ 91264 w 1651666"/>
              <a:gd name="connsiteY4" fmla="*/ 0 h 3276606"/>
              <a:gd name="connsiteX0" fmla="*/ 91264 w 1637979"/>
              <a:gd name="connsiteY0" fmla="*/ 0 h 3268238"/>
              <a:gd name="connsiteX1" fmla="*/ 1626565 w 1637979"/>
              <a:gd name="connsiteY1" fmla="*/ 463863 h 3268238"/>
              <a:gd name="connsiteX2" fmla="*/ 1637979 w 1637979"/>
              <a:gd name="connsiteY2" fmla="*/ 3268238 h 3268238"/>
              <a:gd name="connsiteX3" fmla="*/ 0 w 1637979"/>
              <a:gd name="connsiteY3" fmla="*/ 2910824 h 3268238"/>
              <a:gd name="connsiteX4" fmla="*/ 91264 w 1637979"/>
              <a:gd name="connsiteY4" fmla="*/ 0 h 3268238"/>
              <a:gd name="connsiteX0" fmla="*/ 91264 w 1637979"/>
              <a:gd name="connsiteY0" fmla="*/ 0 h 3268238"/>
              <a:gd name="connsiteX1" fmla="*/ 1634933 w 1637979"/>
              <a:gd name="connsiteY1" fmla="*/ 450175 h 3268238"/>
              <a:gd name="connsiteX2" fmla="*/ 1637979 w 1637979"/>
              <a:gd name="connsiteY2" fmla="*/ 3268238 h 3268238"/>
              <a:gd name="connsiteX3" fmla="*/ 0 w 1637979"/>
              <a:gd name="connsiteY3" fmla="*/ 2910824 h 3268238"/>
              <a:gd name="connsiteX4" fmla="*/ 91264 w 1637979"/>
              <a:gd name="connsiteY4" fmla="*/ 0 h 3268238"/>
              <a:gd name="connsiteX0" fmla="*/ 110270 w 1637979"/>
              <a:gd name="connsiteY0" fmla="*/ 0 h 3237816"/>
              <a:gd name="connsiteX1" fmla="*/ 1634933 w 1637979"/>
              <a:gd name="connsiteY1" fmla="*/ 419753 h 3237816"/>
              <a:gd name="connsiteX2" fmla="*/ 1637979 w 1637979"/>
              <a:gd name="connsiteY2" fmla="*/ 3237816 h 3237816"/>
              <a:gd name="connsiteX3" fmla="*/ 0 w 1637979"/>
              <a:gd name="connsiteY3" fmla="*/ 2880402 h 3237816"/>
              <a:gd name="connsiteX4" fmla="*/ 110270 w 1637979"/>
              <a:gd name="connsiteY4" fmla="*/ 0 h 3237816"/>
              <a:gd name="connsiteX0" fmla="*/ 110270 w 1634982"/>
              <a:gd name="connsiteY0" fmla="*/ 0 h 3252490"/>
              <a:gd name="connsiteX1" fmla="*/ 1634933 w 1634982"/>
              <a:gd name="connsiteY1" fmla="*/ 419753 h 3252490"/>
              <a:gd name="connsiteX2" fmla="*/ 1634591 w 1634982"/>
              <a:gd name="connsiteY2" fmla="*/ 3252490 h 3252490"/>
              <a:gd name="connsiteX3" fmla="*/ 0 w 1634982"/>
              <a:gd name="connsiteY3" fmla="*/ 2880402 h 3252490"/>
              <a:gd name="connsiteX4" fmla="*/ 110270 w 1634982"/>
              <a:gd name="connsiteY4" fmla="*/ 0 h 3252490"/>
              <a:gd name="connsiteX0" fmla="*/ 142333 w 1667045"/>
              <a:gd name="connsiteY0" fmla="*/ 0 h 3252490"/>
              <a:gd name="connsiteX1" fmla="*/ 1666996 w 1667045"/>
              <a:gd name="connsiteY1" fmla="*/ 419753 h 3252490"/>
              <a:gd name="connsiteX2" fmla="*/ 1666654 w 1667045"/>
              <a:gd name="connsiteY2" fmla="*/ 3252490 h 3252490"/>
              <a:gd name="connsiteX3" fmla="*/ 0 w 1667045"/>
              <a:gd name="connsiteY3" fmla="*/ 2905456 h 3252490"/>
              <a:gd name="connsiteX4" fmla="*/ 142333 w 1667045"/>
              <a:gd name="connsiteY4" fmla="*/ 0 h 3252490"/>
              <a:gd name="connsiteX0" fmla="*/ 148881 w 1673593"/>
              <a:gd name="connsiteY0" fmla="*/ 0 h 3252490"/>
              <a:gd name="connsiteX1" fmla="*/ 1673544 w 1673593"/>
              <a:gd name="connsiteY1" fmla="*/ 419753 h 3252490"/>
              <a:gd name="connsiteX2" fmla="*/ 1673202 w 1673593"/>
              <a:gd name="connsiteY2" fmla="*/ 3252490 h 3252490"/>
              <a:gd name="connsiteX3" fmla="*/ 0 w 1673593"/>
              <a:gd name="connsiteY3" fmla="*/ 2907036 h 3252490"/>
              <a:gd name="connsiteX4" fmla="*/ 148881 w 1673593"/>
              <a:gd name="connsiteY4" fmla="*/ 0 h 3252490"/>
              <a:gd name="connsiteX0" fmla="*/ 126985 w 1673593"/>
              <a:gd name="connsiteY0" fmla="*/ 0 h 3271459"/>
              <a:gd name="connsiteX1" fmla="*/ 1673544 w 1673593"/>
              <a:gd name="connsiteY1" fmla="*/ 438722 h 3271459"/>
              <a:gd name="connsiteX2" fmla="*/ 1673202 w 1673593"/>
              <a:gd name="connsiteY2" fmla="*/ 3271459 h 3271459"/>
              <a:gd name="connsiteX3" fmla="*/ 0 w 1673593"/>
              <a:gd name="connsiteY3" fmla="*/ 2926005 h 3271459"/>
              <a:gd name="connsiteX4" fmla="*/ 126985 w 1673593"/>
              <a:gd name="connsiteY4" fmla="*/ 0 h 3271459"/>
              <a:gd name="connsiteX0" fmla="*/ 126985 w 1673202"/>
              <a:gd name="connsiteY0" fmla="*/ 0 h 3271459"/>
              <a:gd name="connsiteX1" fmla="*/ 1672639 w 1673202"/>
              <a:gd name="connsiteY1" fmla="*/ 449332 h 3271459"/>
              <a:gd name="connsiteX2" fmla="*/ 1673202 w 1673202"/>
              <a:gd name="connsiteY2" fmla="*/ 3271459 h 3271459"/>
              <a:gd name="connsiteX3" fmla="*/ 0 w 1673202"/>
              <a:gd name="connsiteY3" fmla="*/ 2926005 h 3271459"/>
              <a:gd name="connsiteX4" fmla="*/ 126985 w 1673202"/>
              <a:gd name="connsiteY4" fmla="*/ 0 h 3271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3202" h="3271459">
                <a:moveTo>
                  <a:pt x="126985" y="0"/>
                </a:moveTo>
                <a:lnTo>
                  <a:pt x="1672639" y="449332"/>
                </a:lnTo>
                <a:cubicBezTo>
                  <a:pt x="1672898" y="1369421"/>
                  <a:pt x="1672943" y="2351370"/>
                  <a:pt x="1673202" y="3271459"/>
                </a:cubicBezTo>
                <a:lnTo>
                  <a:pt x="0" y="2926005"/>
                </a:lnTo>
                <a:lnTo>
                  <a:pt x="126985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 anchor="ctr"/>
          <a:lstStyle>
            <a:lvl1pPr marL="0" indent="0" algn="ctr">
              <a:buNone/>
              <a:defRPr sz="1000"/>
            </a:lvl1pPr>
          </a:lstStyle>
          <a:p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7" name="Rectangle 6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1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4440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vice Mockup 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284464" y="2260591"/>
            <a:ext cx="3319935" cy="1905681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6" name="Rectangle 5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10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1129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vice Mockup 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564350" y="2301729"/>
            <a:ext cx="2472744" cy="3287070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8796075" y="2301729"/>
            <a:ext cx="2472744" cy="3287070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7" name="Rectangle 6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1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5274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vice Mockup -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537200" y="2174604"/>
            <a:ext cx="5659438" cy="3857625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6" name="Rectangle 5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10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061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vice Mockup -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272463" y="2534652"/>
            <a:ext cx="4315326" cy="2662990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6" name="Rectangle 5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10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251961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vice Mockup -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4363337" y="2347659"/>
            <a:ext cx="3465325" cy="2208299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6" name="Rectangle 5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1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227094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vice Mockup -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124389" y="1801826"/>
            <a:ext cx="5999997" cy="344394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6" name="Rectangle 5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10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553988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vice Mockup -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684530" y="1969520"/>
            <a:ext cx="4692602" cy="2813808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6" name="Rectangle 5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10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922455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435056" y="917286"/>
            <a:ext cx="1366838" cy="1366837"/>
          </a:xfrm>
          <a:prstGeom prst="ellipse">
            <a:avLst/>
          </a:prstGeom>
          <a:solidFill>
            <a:schemeClr val="tx1"/>
          </a:solidFill>
          <a:ln w="31750">
            <a:solidFill>
              <a:schemeClr val="bg2"/>
            </a:solidFill>
          </a:ln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435056" y="2585412"/>
            <a:ext cx="1366838" cy="1366837"/>
          </a:xfrm>
          <a:prstGeom prst="ellipse">
            <a:avLst/>
          </a:prstGeom>
          <a:solidFill>
            <a:schemeClr val="tx1"/>
          </a:solidFill>
          <a:ln w="31750">
            <a:solidFill>
              <a:schemeClr val="bg2"/>
            </a:solidFill>
          </a:ln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9389490" y="1919437"/>
            <a:ext cx="1366838" cy="1366837"/>
          </a:xfrm>
          <a:prstGeom prst="ellipse">
            <a:avLst/>
          </a:prstGeom>
          <a:solidFill>
            <a:schemeClr val="tx1"/>
          </a:solidFill>
          <a:ln w="31750">
            <a:solidFill>
              <a:schemeClr val="bg2"/>
            </a:solidFill>
          </a:ln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716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044952" cy="228600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0" name="Picture Placeholder 28"/>
          <p:cNvSpPr>
            <a:spLocks noGrp="1"/>
          </p:cNvSpPr>
          <p:nvPr>
            <p:ph type="pic" sz="quarter" idx="11"/>
          </p:nvPr>
        </p:nvSpPr>
        <p:spPr>
          <a:xfrm>
            <a:off x="0" y="4572000"/>
            <a:ext cx="3044952" cy="228600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1" name="Picture Placeholder 28"/>
          <p:cNvSpPr>
            <a:spLocks noGrp="1"/>
          </p:cNvSpPr>
          <p:nvPr>
            <p:ph type="pic" sz="quarter" idx="12"/>
          </p:nvPr>
        </p:nvSpPr>
        <p:spPr>
          <a:xfrm>
            <a:off x="6089904" y="0"/>
            <a:ext cx="3057144" cy="228600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6" name="Picture Placeholder 28"/>
          <p:cNvSpPr>
            <a:spLocks noGrp="1"/>
          </p:cNvSpPr>
          <p:nvPr>
            <p:ph type="pic" sz="quarter" idx="13"/>
          </p:nvPr>
        </p:nvSpPr>
        <p:spPr>
          <a:xfrm>
            <a:off x="3044081" y="2286000"/>
            <a:ext cx="3044952" cy="228600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7" name="Picture Placeholder 28"/>
          <p:cNvSpPr>
            <a:spLocks noGrp="1"/>
          </p:cNvSpPr>
          <p:nvPr>
            <p:ph type="pic" sz="quarter" idx="14"/>
          </p:nvPr>
        </p:nvSpPr>
        <p:spPr>
          <a:xfrm>
            <a:off x="9146177" y="2286000"/>
            <a:ext cx="3044952" cy="228600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0" name="Picture Placeholder 28"/>
          <p:cNvSpPr>
            <a:spLocks noGrp="1"/>
          </p:cNvSpPr>
          <p:nvPr>
            <p:ph type="pic" sz="quarter" idx="15"/>
          </p:nvPr>
        </p:nvSpPr>
        <p:spPr>
          <a:xfrm>
            <a:off x="6089033" y="4572000"/>
            <a:ext cx="3058451" cy="228600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11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6" grpId="0" animBg="1"/>
      <p:bldP spid="37" grpId="0" animBg="1"/>
      <p:bldP spid="40" grpId="0" animBg="1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3" name="Rectangle 2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435056" y="2913063"/>
            <a:ext cx="1366838" cy="1366837"/>
          </a:xfrm>
          <a:prstGeom prst="ellipse">
            <a:avLst/>
          </a:prstGeom>
          <a:solidFill>
            <a:schemeClr val="tx1"/>
          </a:solidFill>
          <a:ln w="31750">
            <a:solidFill>
              <a:schemeClr val="bg2"/>
            </a:solidFill>
          </a:ln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435056" y="4581189"/>
            <a:ext cx="1366838" cy="1366837"/>
          </a:xfrm>
          <a:prstGeom prst="ellipse">
            <a:avLst/>
          </a:prstGeom>
          <a:solidFill>
            <a:schemeClr val="tx1"/>
          </a:solidFill>
          <a:ln w="31750">
            <a:solidFill>
              <a:schemeClr val="bg2"/>
            </a:solidFill>
          </a:ln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9389490" y="3582923"/>
            <a:ext cx="1366838" cy="1366837"/>
          </a:xfrm>
          <a:prstGeom prst="ellipse">
            <a:avLst/>
          </a:prstGeom>
          <a:solidFill>
            <a:schemeClr val="tx1"/>
          </a:solidFill>
          <a:ln w="31750">
            <a:solidFill>
              <a:schemeClr val="bg2"/>
            </a:solidFill>
          </a:ln>
        </p:spPr>
        <p:txBody>
          <a:bodyPr/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594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914400" y="1457162"/>
            <a:ext cx="4490344" cy="54864"/>
            <a:chOff x="2055030" y="1463669"/>
            <a:chExt cx="2304256" cy="544908"/>
          </a:xfrm>
        </p:grpSpPr>
        <p:sp>
          <p:nvSpPr>
            <p:cNvPr id="3" name="Rectangle 2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EFEFEF"/>
                </a:solidFill>
              </a:endParaRPr>
            </a:p>
          </p:txBody>
        </p:sp>
      </p:grp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4190" y="685800"/>
            <a:ext cx="10363200" cy="50886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34190" y="1147124"/>
            <a:ext cx="10363200" cy="253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961357" y="2076315"/>
            <a:ext cx="3994544" cy="2839525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233506" y="2076314"/>
            <a:ext cx="3994544" cy="2839525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0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8"/>
          <p:cNvSpPr txBox="1">
            <a:spLocks/>
          </p:cNvSpPr>
          <p:nvPr userDrawn="1"/>
        </p:nvSpPr>
        <p:spPr>
          <a:xfrm>
            <a:off x="11242766" y="6275444"/>
            <a:ext cx="725405" cy="4702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6858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068952F-5E95-44E1-9562-3F7BE09D45B9}" type="slidenum">
              <a:rPr lang="en-US" sz="1050" smtClean="0">
                <a:solidFill>
                  <a:srgbClr val="3A3838"/>
                </a:solidFill>
              </a:rPr>
              <a:pPr algn="ctr"/>
              <a:t>‹#›</a:t>
            </a:fld>
            <a:endParaRPr lang="en-US" sz="1100" dirty="0">
              <a:solidFill>
                <a:srgbClr val="3A3838"/>
              </a:solidFill>
            </a:endParaRPr>
          </a:p>
        </p:txBody>
      </p:sp>
      <p:sp>
        <p:nvSpPr>
          <p:cNvPr id="23" name="Oval 22">
            <a:hlinkClick r:id="" action="ppaction://hlinkshowjump?jump=previousslide"/>
          </p:cNvPr>
          <p:cNvSpPr/>
          <p:nvPr userDrawn="1"/>
        </p:nvSpPr>
        <p:spPr>
          <a:xfrm>
            <a:off x="11106638" y="6359168"/>
            <a:ext cx="302814" cy="302814"/>
          </a:xfrm>
          <a:prstGeom prst="ellipse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FEFEF"/>
              </a:solidFill>
            </a:endParaRPr>
          </a:p>
        </p:txBody>
      </p:sp>
      <p:sp>
        <p:nvSpPr>
          <p:cNvPr id="24" name="Oval 23">
            <a:hlinkClick r:id="" action="ppaction://hlinkshowjump?jump=nextslide"/>
          </p:cNvPr>
          <p:cNvSpPr/>
          <p:nvPr userDrawn="1"/>
        </p:nvSpPr>
        <p:spPr>
          <a:xfrm>
            <a:off x="11798966" y="6359168"/>
            <a:ext cx="302814" cy="302814"/>
          </a:xfrm>
          <a:prstGeom prst="ellipse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FEFEF"/>
              </a:solidFill>
            </a:endParaRPr>
          </a:p>
        </p:txBody>
      </p:sp>
      <p:sp>
        <p:nvSpPr>
          <p:cNvPr id="25" name="Freeform 6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11903248" y="6425405"/>
            <a:ext cx="94250" cy="170341"/>
          </a:xfrm>
          <a:custGeom>
            <a:avLst/>
            <a:gdLst>
              <a:gd name="T0" fmla="*/ 15 w 91"/>
              <a:gd name="T1" fmla="*/ 4 h 165"/>
              <a:gd name="T2" fmla="*/ 3 w 91"/>
              <a:gd name="T3" fmla="*/ 3 h 165"/>
              <a:gd name="T4" fmla="*/ 3 w 91"/>
              <a:gd name="T5" fmla="*/ 15 h 165"/>
              <a:gd name="T6" fmla="*/ 70 w 91"/>
              <a:gd name="T7" fmla="*/ 84 h 165"/>
              <a:gd name="T8" fmla="*/ 3 w 91"/>
              <a:gd name="T9" fmla="*/ 151 h 165"/>
              <a:gd name="T10" fmla="*/ 3 w 91"/>
              <a:gd name="T11" fmla="*/ 162 h 165"/>
              <a:gd name="T12" fmla="*/ 9 w 91"/>
              <a:gd name="T13" fmla="*/ 165 h 165"/>
              <a:gd name="T14" fmla="*/ 15 w 91"/>
              <a:gd name="T15" fmla="*/ 162 h 165"/>
              <a:gd name="T16" fmla="*/ 88 w 91"/>
              <a:gd name="T17" fmla="*/ 90 h 165"/>
              <a:gd name="T18" fmla="*/ 88 w 91"/>
              <a:gd name="T19" fmla="*/ 78 h 165"/>
              <a:gd name="T20" fmla="*/ 15 w 91"/>
              <a:gd name="T21" fmla="*/ 4 h 165"/>
              <a:gd name="T22" fmla="*/ 15 w 91"/>
              <a:gd name="T23" fmla="*/ 4 h 165"/>
              <a:gd name="T24" fmla="*/ 15 w 91"/>
              <a:gd name="T25" fmla="*/ 4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1" h="165">
                <a:moveTo>
                  <a:pt x="15" y="4"/>
                </a:moveTo>
                <a:cubicBezTo>
                  <a:pt x="12" y="0"/>
                  <a:pt x="6" y="0"/>
                  <a:pt x="3" y="3"/>
                </a:cubicBezTo>
                <a:cubicBezTo>
                  <a:pt x="0" y="7"/>
                  <a:pt x="0" y="12"/>
                  <a:pt x="3" y="15"/>
                </a:cubicBezTo>
                <a:cubicBezTo>
                  <a:pt x="70" y="84"/>
                  <a:pt x="70" y="84"/>
                  <a:pt x="70" y="84"/>
                </a:cubicBezTo>
                <a:cubicBezTo>
                  <a:pt x="3" y="151"/>
                  <a:pt x="3" y="151"/>
                  <a:pt x="3" y="151"/>
                </a:cubicBezTo>
                <a:cubicBezTo>
                  <a:pt x="0" y="154"/>
                  <a:pt x="0" y="159"/>
                  <a:pt x="3" y="162"/>
                </a:cubicBezTo>
                <a:cubicBezTo>
                  <a:pt x="5" y="164"/>
                  <a:pt x="7" y="165"/>
                  <a:pt x="9" y="165"/>
                </a:cubicBezTo>
                <a:cubicBezTo>
                  <a:pt x="11" y="165"/>
                  <a:pt x="13" y="164"/>
                  <a:pt x="15" y="162"/>
                </a:cubicBezTo>
                <a:cubicBezTo>
                  <a:pt x="88" y="90"/>
                  <a:pt x="88" y="90"/>
                  <a:pt x="88" y="90"/>
                </a:cubicBezTo>
                <a:cubicBezTo>
                  <a:pt x="91" y="87"/>
                  <a:pt x="91" y="81"/>
                  <a:pt x="88" y="78"/>
                </a:cubicBezTo>
                <a:lnTo>
                  <a:pt x="15" y="4"/>
                </a:lnTo>
                <a:close/>
                <a:moveTo>
                  <a:pt x="15" y="4"/>
                </a:moveTo>
                <a:cubicBezTo>
                  <a:pt x="15" y="4"/>
                  <a:pt x="15" y="4"/>
                  <a:pt x="15" y="4"/>
                </a:cubicBezTo>
              </a:path>
            </a:pathLst>
          </a:custGeom>
          <a:solidFill>
            <a:schemeClr val="tx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AFAFAF"/>
              </a:solidFill>
            </a:endParaRPr>
          </a:p>
        </p:txBody>
      </p:sp>
      <p:sp>
        <p:nvSpPr>
          <p:cNvPr id="26" name="Freeform 2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 flipH="1">
            <a:off x="11211137" y="6425405"/>
            <a:ext cx="93817" cy="170341"/>
          </a:xfrm>
          <a:custGeom>
            <a:avLst/>
            <a:gdLst>
              <a:gd name="T0" fmla="*/ 15 w 91"/>
              <a:gd name="T1" fmla="*/ 4 h 165"/>
              <a:gd name="T2" fmla="*/ 3 w 91"/>
              <a:gd name="T3" fmla="*/ 3 h 165"/>
              <a:gd name="T4" fmla="*/ 3 w 91"/>
              <a:gd name="T5" fmla="*/ 15 h 165"/>
              <a:gd name="T6" fmla="*/ 70 w 91"/>
              <a:gd name="T7" fmla="*/ 84 h 165"/>
              <a:gd name="T8" fmla="*/ 3 w 91"/>
              <a:gd name="T9" fmla="*/ 151 h 165"/>
              <a:gd name="T10" fmla="*/ 3 w 91"/>
              <a:gd name="T11" fmla="*/ 162 h 165"/>
              <a:gd name="T12" fmla="*/ 9 w 91"/>
              <a:gd name="T13" fmla="*/ 165 h 165"/>
              <a:gd name="T14" fmla="*/ 15 w 91"/>
              <a:gd name="T15" fmla="*/ 162 h 165"/>
              <a:gd name="T16" fmla="*/ 88 w 91"/>
              <a:gd name="T17" fmla="*/ 90 h 165"/>
              <a:gd name="T18" fmla="*/ 88 w 91"/>
              <a:gd name="T19" fmla="*/ 78 h 165"/>
              <a:gd name="T20" fmla="*/ 15 w 91"/>
              <a:gd name="T21" fmla="*/ 4 h 165"/>
              <a:gd name="T22" fmla="*/ 15 w 91"/>
              <a:gd name="T23" fmla="*/ 4 h 165"/>
              <a:gd name="T24" fmla="*/ 15 w 91"/>
              <a:gd name="T25" fmla="*/ 4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1" h="165">
                <a:moveTo>
                  <a:pt x="15" y="4"/>
                </a:moveTo>
                <a:cubicBezTo>
                  <a:pt x="12" y="0"/>
                  <a:pt x="6" y="0"/>
                  <a:pt x="3" y="3"/>
                </a:cubicBezTo>
                <a:cubicBezTo>
                  <a:pt x="0" y="7"/>
                  <a:pt x="0" y="12"/>
                  <a:pt x="3" y="15"/>
                </a:cubicBezTo>
                <a:cubicBezTo>
                  <a:pt x="70" y="84"/>
                  <a:pt x="70" y="84"/>
                  <a:pt x="70" y="84"/>
                </a:cubicBezTo>
                <a:cubicBezTo>
                  <a:pt x="3" y="151"/>
                  <a:pt x="3" y="151"/>
                  <a:pt x="3" y="151"/>
                </a:cubicBezTo>
                <a:cubicBezTo>
                  <a:pt x="0" y="154"/>
                  <a:pt x="0" y="159"/>
                  <a:pt x="3" y="162"/>
                </a:cubicBezTo>
                <a:cubicBezTo>
                  <a:pt x="5" y="164"/>
                  <a:pt x="7" y="165"/>
                  <a:pt x="9" y="165"/>
                </a:cubicBezTo>
                <a:cubicBezTo>
                  <a:pt x="11" y="165"/>
                  <a:pt x="13" y="164"/>
                  <a:pt x="15" y="162"/>
                </a:cubicBezTo>
                <a:cubicBezTo>
                  <a:pt x="88" y="90"/>
                  <a:pt x="88" y="90"/>
                  <a:pt x="88" y="90"/>
                </a:cubicBezTo>
                <a:cubicBezTo>
                  <a:pt x="91" y="87"/>
                  <a:pt x="91" y="81"/>
                  <a:pt x="88" y="78"/>
                </a:cubicBezTo>
                <a:lnTo>
                  <a:pt x="15" y="4"/>
                </a:lnTo>
                <a:close/>
                <a:moveTo>
                  <a:pt x="15" y="4"/>
                </a:moveTo>
                <a:cubicBezTo>
                  <a:pt x="15" y="4"/>
                  <a:pt x="15" y="4"/>
                  <a:pt x="15" y="4"/>
                </a:cubicBezTo>
              </a:path>
            </a:pathLst>
          </a:custGeom>
          <a:solidFill>
            <a:schemeClr val="tx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AFAFAF"/>
              </a:solidFill>
            </a:endParaRPr>
          </a:p>
        </p:txBody>
      </p:sp>
      <p:sp>
        <p:nvSpPr>
          <p:cNvPr id="27" name="Oval 26"/>
          <p:cNvSpPr/>
          <p:nvPr userDrawn="1"/>
        </p:nvSpPr>
        <p:spPr>
          <a:xfrm>
            <a:off x="11454062" y="6359168"/>
            <a:ext cx="302814" cy="302814"/>
          </a:xfrm>
          <a:prstGeom prst="ellipse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FEF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549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  <p:sldLayoutId id="2147483702" r:id="rId18"/>
    <p:sldLayoutId id="2147483703" r:id="rId19"/>
    <p:sldLayoutId id="2147483704" r:id="rId20"/>
    <p:sldLayoutId id="2147483705" r:id="rId21"/>
    <p:sldLayoutId id="2147483706" r:id="rId22"/>
    <p:sldLayoutId id="2147483707" r:id="rId23"/>
    <p:sldLayoutId id="2147483708" r:id="rId24"/>
    <p:sldLayoutId id="2147483709" r:id="rId25"/>
    <p:sldLayoutId id="2147483710" r:id="rId26"/>
    <p:sldLayoutId id="2147483711" r:id="rId27"/>
    <p:sldLayoutId id="2147483712" r:id="rId28"/>
    <p:sldLayoutId id="2147483713" r:id="rId29"/>
    <p:sldLayoutId id="2147483714" r:id="rId30"/>
    <p:sldLayoutId id="2147483715" r:id="rId31"/>
    <p:sldLayoutId id="2147483716" r:id="rId32"/>
    <p:sldLayoutId id="2147483717" r:id="rId33"/>
    <p:sldLayoutId id="2147483718" r:id="rId34"/>
    <p:sldLayoutId id="2147483719" r:id="rId35"/>
    <p:sldLayoutId id="2147483720" r:id="rId36"/>
    <p:sldLayoutId id="2147483721" r:id="rId37"/>
    <p:sldLayoutId id="2147483722" r:id="rId38"/>
    <p:sldLayoutId id="2147483723" r:id="rId39"/>
    <p:sldLayoutId id="2147483724" r:id="rId40"/>
    <p:sldLayoutId id="2147483725" r:id="rId41"/>
    <p:sldLayoutId id="2147483726" r:id="rId42"/>
    <p:sldLayoutId id="2147483727" r:id="rId43"/>
    <p:sldLayoutId id="2147483728" r:id="rId44"/>
    <p:sldLayoutId id="2147483729" r:id="rId45"/>
    <p:sldLayoutId id="2147483730" r:id="rId46"/>
    <p:sldLayoutId id="2147483731" r:id="rId47"/>
    <p:sldLayoutId id="2147483732" r:id="rId48"/>
    <p:sldLayoutId id="2147483733" r:id="rId49"/>
    <p:sldLayoutId id="2147483734" r:id="rId50"/>
    <p:sldLayoutId id="2147483735" r:id="rId51"/>
    <p:sldLayoutId id="2147483736" r:id="rId52"/>
    <p:sldLayoutId id="2147483737" r:id="rId53"/>
    <p:sldLayoutId id="2147483738" r:id="rId54"/>
    <p:sldLayoutId id="2147483739" r:id="rId55"/>
    <p:sldLayoutId id="2147483740" r:id="rId56"/>
    <p:sldLayoutId id="2147483741" r:id="rId57"/>
    <p:sldLayoutId id="2147483742" r:id="rId58"/>
    <p:sldLayoutId id="2147483743" r:id="rId5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576">
          <p15:clr>
            <a:srgbClr val="F26B43"/>
          </p15:clr>
        </p15:guide>
        <p15:guide id="2" pos="7104">
          <p15:clr>
            <a:srgbClr val="F26B43"/>
          </p15:clr>
        </p15:guide>
        <p15:guide id="3" orient="horz" pos="3888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93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2529" y="3072337"/>
            <a:ext cx="73828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3A3838"/>
                </a:solidFill>
                <a:latin typeface="Calibri" panose="020F0502020204030204" pitchFamily="34" charset="0"/>
              </a:rPr>
              <a:t>О роли департамента в интеграции</a:t>
            </a:r>
          </a:p>
          <a:p>
            <a:r>
              <a:rPr lang="ru-RU" sz="3600" b="1" dirty="0" smtClean="0">
                <a:solidFill>
                  <a:srgbClr val="3A3838"/>
                </a:solidFill>
                <a:latin typeface="Calibri" panose="020F0502020204030204" pitchFamily="34" charset="0"/>
              </a:rPr>
              <a:t>научно-исследовательской работы</a:t>
            </a:r>
          </a:p>
          <a:p>
            <a:r>
              <a:rPr lang="ru-RU" sz="3600" b="1" dirty="0" smtClean="0">
                <a:solidFill>
                  <a:srgbClr val="3A3838"/>
                </a:solidFill>
                <a:latin typeface="Calibri" panose="020F0502020204030204" pitchFamily="34" charset="0"/>
              </a:rPr>
              <a:t>с образовательным процессом</a:t>
            </a:r>
            <a:r>
              <a:rPr lang="en-US" sz="3600" b="1" dirty="0" smtClean="0">
                <a:solidFill>
                  <a:srgbClr val="3A3838"/>
                </a:solidFill>
                <a:latin typeface="Calibri" panose="020F0502020204030204" pitchFamily="34" charset="0"/>
              </a:rPr>
              <a:t> </a:t>
            </a:r>
            <a:endParaRPr lang="en-US" sz="3600" b="1" dirty="0">
              <a:solidFill>
                <a:srgbClr val="3A3838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34386" y="4841285"/>
            <a:ext cx="6185614" cy="13076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FEFE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28799" y="109364"/>
            <a:ext cx="8410575" cy="1135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Финансовый университет при Правительстве Российской Федерации</a:t>
            </a:r>
            <a:endParaRPr lang="ru-RU" sz="1400" dirty="0" smtClean="0">
              <a:solidFill>
                <a:schemeClr val="tx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(Финансовый университет)</a:t>
            </a:r>
          </a:p>
          <a:p>
            <a:pPr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b="1" dirty="0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Департамент менеджмента</a:t>
            </a:r>
            <a:endParaRPr lang="ru-RU" dirty="0">
              <a:solidFill>
                <a:schemeClr val="tx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992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67515" y="371475"/>
            <a:ext cx="10363200" cy="1194661"/>
          </a:xfrm>
        </p:spPr>
        <p:txBody>
          <a:bodyPr/>
          <a:lstStyle/>
          <a:p>
            <a:r>
              <a:rPr lang="ru-RU" sz="280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Цели интеграции научно-исследовательской</a:t>
            </a:r>
          </a:p>
          <a:p>
            <a:r>
              <a:rPr lang="ru-RU" sz="280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работы </a:t>
            </a:r>
            <a:r>
              <a:rPr lang="ru-RU" sz="2800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с образовательным </a:t>
            </a:r>
            <a:r>
              <a:rPr lang="ru-RU" sz="280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процессом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56" name="Oval 55"/>
          <p:cNvSpPr/>
          <p:nvPr/>
        </p:nvSpPr>
        <p:spPr>
          <a:xfrm rot="21118087">
            <a:off x="7984536" y="4675960"/>
            <a:ext cx="717215" cy="717216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600"/>
          </a:p>
        </p:txBody>
      </p:sp>
      <p:cxnSp>
        <p:nvCxnSpPr>
          <p:cNvPr id="57" name="Straight Connector 56"/>
          <p:cNvCxnSpPr/>
          <p:nvPr/>
        </p:nvCxnSpPr>
        <p:spPr>
          <a:xfrm rot="16200000" flipH="1">
            <a:off x="9790484" y="2260025"/>
            <a:ext cx="0" cy="406129"/>
          </a:xfrm>
          <a:prstGeom prst="line">
            <a:avLst/>
          </a:prstGeom>
          <a:ln>
            <a:solidFill>
              <a:schemeClr val="accent4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16200000" flipH="1">
            <a:off x="8941847" y="3106166"/>
            <a:ext cx="0" cy="406129"/>
          </a:xfrm>
          <a:prstGeom prst="line">
            <a:avLst/>
          </a:prstGeom>
          <a:ln>
            <a:solidFill>
              <a:schemeClr val="accent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16200000" flipH="1">
            <a:off x="8302758" y="3923731"/>
            <a:ext cx="0" cy="406129"/>
          </a:xfrm>
          <a:prstGeom prst="line">
            <a:avLst/>
          </a:prstGeom>
          <a:ln>
            <a:solidFill>
              <a:schemeClr val="accent2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16200000" flipH="1">
            <a:off x="7549370" y="4760346"/>
            <a:ext cx="0" cy="406129"/>
          </a:xfrm>
          <a:prstGeom prst="line">
            <a:avLst/>
          </a:prstGeom>
          <a:ln>
            <a:solidFill>
              <a:schemeClr val="accent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828801" y="3883944"/>
            <a:ext cx="5966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Повышение 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вовлеченности </a:t>
            </a:r>
            <a:r>
              <a:rPr lang="ru-RU" sz="2400" b="1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обучающихся</a:t>
            </a:r>
            <a:endParaRPr lang="en-US" sz="2400" b="1" dirty="0">
              <a:solidFill>
                <a:schemeClr val="bg1">
                  <a:lumMod val="1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091499" y="2207448"/>
            <a:ext cx="5277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Calibri" panose="020F0502020204030204" pitchFamily="34" charset="0"/>
              </a:rPr>
              <a:t>Повышение актуальности дисциплин</a:t>
            </a:r>
            <a:endParaRPr lang="en-US" sz="2400" b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209996" y="4702904"/>
            <a:ext cx="5485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Практика научных исследований</a:t>
            </a:r>
            <a:endParaRPr lang="en-US" sz="2400" b="1" dirty="0">
              <a:solidFill>
                <a:schemeClr val="bg1">
                  <a:lumMod val="1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9" name="Oval 68"/>
          <p:cNvSpPr/>
          <p:nvPr/>
        </p:nvSpPr>
        <p:spPr>
          <a:xfrm rot="21118087">
            <a:off x="8734599" y="3858469"/>
            <a:ext cx="717215" cy="717215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600"/>
          </a:p>
        </p:txBody>
      </p:sp>
      <p:sp>
        <p:nvSpPr>
          <p:cNvPr id="70" name="Oval 69"/>
          <p:cNvSpPr/>
          <p:nvPr/>
        </p:nvSpPr>
        <p:spPr>
          <a:xfrm rot="21118087">
            <a:off x="9484662" y="3032887"/>
            <a:ext cx="717215" cy="717216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1" name="Oval 70"/>
          <p:cNvSpPr/>
          <p:nvPr/>
        </p:nvSpPr>
        <p:spPr>
          <a:xfrm rot="21118087">
            <a:off x="10234725" y="2126909"/>
            <a:ext cx="717215" cy="717215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0" name="Rectangle 9"/>
          <p:cNvSpPr/>
          <p:nvPr/>
        </p:nvSpPr>
        <p:spPr>
          <a:xfrm>
            <a:off x="872411" y="1428750"/>
            <a:ext cx="6004639" cy="1047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FEFEF"/>
              </a:solidFill>
            </a:endParaRPr>
          </a:p>
        </p:txBody>
      </p:sp>
      <p:sp>
        <p:nvSpPr>
          <p:cNvPr id="32" name="Freeform 62"/>
          <p:cNvSpPr>
            <a:spLocks noEditPoints="1"/>
          </p:cNvSpPr>
          <p:nvPr/>
        </p:nvSpPr>
        <p:spPr bwMode="auto">
          <a:xfrm>
            <a:off x="9643302" y="3163297"/>
            <a:ext cx="392113" cy="393700"/>
          </a:xfrm>
          <a:custGeom>
            <a:avLst/>
            <a:gdLst>
              <a:gd name="T0" fmla="*/ 315 w 493"/>
              <a:gd name="T1" fmla="*/ 54 h 495"/>
              <a:gd name="T2" fmla="*/ 250 w 493"/>
              <a:gd name="T3" fmla="*/ 127 h 495"/>
              <a:gd name="T4" fmla="*/ 138 w 493"/>
              <a:gd name="T5" fmla="*/ 140 h 495"/>
              <a:gd name="T6" fmla="*/ 69 w 493"/>
              <a:gd name="T7" fmla="*/ 140 h 495"/>
              <a:gd name="T8" fmla="*/ 27 w 493"/>
              <a:gd name="T9" fmla="*/ 154 h 495"/>
              <a:gd name="T10" fmla="*/ 0 w 493"/>
              <a:gd name="T11" fmla="*/ 234 h 495"/>
              <a:gd name="T12" fmla="*/ 50 w 493"/>
              <a:gd name="T13" fmla="*/ 294 h 495"/>
              <a:gd name="T14" fmla="*/ 92 w 493"/>
              <a:gd name="T15" fmla="*/ 349 h 495"/>
              <a:gd name="T16" fmla="*/ 92 w 493"/>
              <a:gd name="T17" fmla="*/ 442 h 495"/>
              <a:gd name="T18" fmla="*/ 94 w 493"/>
              <a:gd name="T19" fmla="*/ 478 h 495"/>
              <a:gd name="T20" fmla="*/ 169 w 493"/>
              <a:gd name="T21" fmla="*/ 495 h 495"/>
              <a:gd name="T22" fmla="*/ 207 w 493"/>
              <a:gd name="T23" fmla="*/ 488 h 495"/>
              <a:gd name="T24" fmla="*/ 217 w 493"/>
              <a:gd name="T25" fmla="*/ 451 h 495"/>
              <a:gd name="T26" fmla="*/ 204 w 493"/>
              <a:gd name="T27" fmla="*/ 382 h 495"/>
              <a:gd name="T28" fmla="*/ 204 w 493"/>
              <a:gd name="T29" fmla="*/ 313 h 495"/>
              <a:gd name="T30" fmla="*/ 204 w 493"/>
              <a:gd name="T31" fmla="*/ 301 h 495"/>
              <a:gd name="T32" fmla="*/ 211 w 493"/>
              <a:gd name="T33" fmla="*/ 296 h 495"/>
              <a:gd name="T34" fmla="*/ 280 w 493"/>
              <a:gd name="T35" fmla="*/ 332 h 495"/>
              <a:gd name="T36" fmla="*/ 344 w 493"/>
              <a:gd name="T37" fmla="*/ 421 h 495"/>
              <a:gd name="T38" fmla="*/ 413 w 493"/>
              <a:gd name="T39" fmla="*/ 432 h 495"/>
              <a:gd name="T40" fmla="*/ 478 w 493"/>
              <a:gd name="T41" fmla="*/ 334 h 495"/>
              <a:gd name="T42" fmla="*/ 478 w 493"/>
              <a:gd name="T43" fmla="*/ 102 h 495"/>
              <a:gd name="T44" fmla="*/ 413 w 493"/>
              <a:gd name="T45" fmla="*/ 4 h 495"/>
              <a:gd name="T46" fmla="*/ 309 w 493"/>
              <a:gd name="T47" fmla="*/ 192 h 495"/>
              <a:gd name="T48" fmla="*/ 351 w 493"/>
              <a:gd name="T49" fmla="*/ 169 h 495"/>
              <a:gd name="T50" fmla="*/ 384 w 493"/>
              <a:gd name="T51" fmla="*/ 198 h 495"/>
              <a:gd name="T52" fmla="*/ 344 w 493"/>
              <a:gd name="T53" fmla="*/ 261 h 495"/>
              <a:gd name="T54" fmla="*/ 315 w 493"/>
              <a:gd name="T55" fmla="*/ 261 h 495"/>
              <a:gd name="T56" fmla="*/ 31 w 493"/>
              <a:gd name="T57" fmla="*/ 198 h 495"/>
              <a:gd name="T58" fmla="*/ 111 w 493"/>
              <a:gd name="T59" fmla="*/ 169 h 495"/>
              <a:gd name="T60" fmla="*/ 169 w 493"/>
              <a:gd name="T61" fmla="*/ 169 h 495"/>
              <a:gd name="T62" fmla="*/ 163 w 493"/>
              <a:gd name="T63" fmla="*/ 253 h 495"/>
              <a:gd name="T64" fmla="*/ 88 w 493"/>
              <a:gd name="T65" fmla="*/ 261 h 495"/>
              <a:gd name="T66" fmla="*/ 48 w 493"/>
              <a:gd name="T67" fmla="*/ 259 h 495"/>
              <a:gd name="T68" fmla="*/ 165 w 493"/>
              <a:gd name="T69" fmla="*/ 467 h 495"/>
              <a:gd name="T70" fmla="*/ 125 w 493"/>
              <a:gd name="T71" fmla="*/ 467 h 495"/>
              <a:gd name="T72" fmla="*/ 125 w 493"/>
              <a:gd name="T73" fmla="*/ 359 h 495"/>
              <a:gd name="T74" fmla="*/ 125 w 493"/>
              <a:gd name="T75" fmla="*/ 325 h 495"/>
              <a:gd name="T76" fmla="*/ 125 w 493"/>
              <a:gd name="T77" fmla="*/ 296 h 495"/>
              <a:gd name="T78" fmla="*/ 171 w 493"/>
              <a:gd name="T79" fmla="*/ 296 h 495"/>
              <a:gd name="T80" fmla="*/ 169 w 493"/>
              <a:gd name="T81" fmla="*/ 346 h 495"/>
              <a:gd name="T82" fmla="*/ 169 w 493"/>
              <a:gd name="T83" fmla="*/ 417 h 495"/>
              <a:gd name="T84" fmla="*/ 182 w 493"/>
              <a:gd name="T85" fmla="*/ 451 h 495"/>
              <a:gd name="T86" fmla="*/ 204 w 493"/>
              <a:gd name="T87" fmla="*/ 261 h 495"/>
              <a:gd name="T88" fmla="*/ 179 w 493"/>
              <a:gd name="T89" fmla="*/ 182 h 495"/>
              <a:gd name="T90" fmla="*/ 267 w 493"/>
              <a:gd name="T91" fmla="*/ 154 h 495"/>
              <a:gd name="T92" fmla="*/ 284 w 493"/>
              <a:gd name="T93" fmla="*/ 296 h 495"/>
              <a:gd name="T94" fmla="*/ 386 w 493"/>
              <a:gd name="T95" fmla="*/ 403 h 495"/>
              <a:gd name="T96" fmla="*/ 328 w 493"/>
              <a:gd name="T97" fmla="*/ 340 h 495"/>
              <a:gd name="T98" fmla="*/ 351 w 493"/>
              <a:gd name="T99" fmla="*/ 296 h 495"/>
              <a:gd name="T100" fmla="*/ 392 w 493"/>
              <a:gd name="T101" fmla="*/ 282 h 495"/>
              <a:gd name="T102" fmla="*/ 415 w 493"/>
              <a:gd name="T103" fmla="*/ 202 h 495"/>
              <a:gd name="T104" fmla="*/ 371 w 493"/>
              <a:gd name="T105" fmla="*/ 142 h 495"/>
              <a:gd name="T106" fmla="*/ 317 w 493"/>
              <a:gd name="T107" fmla="*/ 140 h 495"/>
              <a:gd name="T108" fmla="*/ 346 w 493"/>
              <a:gd name="T109" fmla="*/ 62 h 495"/>
              <a:gd name="T110" fmla="*/ 403 w 493"/>
              <a:gd name="T111" fmla="*/ 33 h 495"/>
              <a:gd name="T112" fmla="*/ 463 w 493"/>
              <a:gd name="T113" fmla="*/ 181 h 495"/>
              <a:gd name="T114" fmla="*/ 430 w 493"/>
              <a:gd name="T115" fmla="*/ 371 h 495"/>
              <a:gd name="T116" fmla="*/ 386 w 493"/>
              <a:gd name="T117" fmla="*/ 403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93" h="495">
                <a:moveTo>
                  <a:pt x="386" y="0"/>
                </a:moveTo>
                <a:lnTo>
                  <a:pt x="374" y="0"/>
                </a:lnTo>
                <a:lnTo>
                  <a:pt x="363" y="4"/>
                </a:lnTo>
                <a:lnTo>
                  <a:pt x="344" y="15"/>
                </a:lnTo>
                <a:lnTo>
                  <a:pt x="326" y="33"/>
                </a:lnTo>
                <a:lnTo>
                  <a:pt x="315" y="54"/>
                </a:lnTo>
                <a:lnTo>
                  <a:pt x="315" y="54"/>
                </a:lnTo>
                <a:lnTo>
                  <a:pt x="303" y="73"/>
                </a:lnTo>
                <a:lnTo>
                  <a:pt x="290" y="88"/>
                </a:lnTo>
                <a:lnTo>
                  <a:pt x="278" y="104"/>
                </a:lnTo>
                <a:lnTo>
                  <a:pt x="263" y="117"/>
                </a:lnTo>
                <a:lnTo>
                  <a:pt x="250" y="127"/>
                </a:lnTo>
                <a:lnTo>
                  <a:pt x="234" y="134"/>
                </a:lnTo>
                <a:lnTo>
                  <a:pt x="219" y="138"/>
                </a:lnTo>
                <a:lnTo>
                  <a:pt x="204" y="140"/>
                </a:lnTo>
                <a:lnTo>
                  <a:pt x="179" y="140"/>
                </a:lnTo>
                <a:lnTo>
                  <a:pt x="156" y="140"/>
                </a:lnTo>
                <a:lnTo>
                  <a:pt x="138" y="140"/>
                </a:lnTo>
                <a:lnTo>
                  <a:pt x="121" y="140"/>
                </a:lnTo>
                <a:lnTo>
                  <a:pt x="108" y="140"/>
                </a:lnTo>
                <a:lnTo>
                  <a:pt x="96" y="140"/>
                </a:lnTo>
                <a:lnTo>
                  <a:pt x="86" y="140"/>
                </a:lnTo>
                <a:lnTo>
                  <a:pt x="81" y="140"/>
                </a:lnTo>
                <a:lnTo>
                  <a:pt x="69" y="140"/>
                </a:lnTo>
                <a:lnTo>
                  <a:pt x="65" y="140"/>
                </a:lnTo>
                <a:lnTo>
                  <a:pt x="63" y="140"/>
                </a:lnTo>
                <a:lnTo>
                  <a:pt x="61" y="140"/>
                </a:lnTo>
                <a:lnTo>
                  <a:pt x="50" y="142"/>
                </a:lnTo>
                <a:lnTo>
                  <a:pt x="38" y="146"/>
                </a:lnTo>
                <a:lnTo>
                  <a:pt x="27" y="154"/>
                </a:lnTo>
                <a:lnTo>
                  <a:pt x="17" y="163"/>
                </a:lnTo>
                <a:lnTo>
                  <a:pt x="10" y="175"/>
                </a:lnTo>
                <a:lnTo>
                  <a:pt x="4" y="188"/>
                </a:lnTo>
                <a:lnTo>
                  <a:pt x="0" y="202"/>
                </a:lnTo>
                <a:lnTo>
                  <a:pt x="0" y="219"/>
                </a:lnTo>
                <a:lnTo>
                  <a:pt x="0" y="234"/>
                </a:lnTo>
                <a:lnTo>
                  <a:pt x="4" y="250"/>
                </a:lnTo>
                <a:lnTo>
                  <a:pt x="10" y="261"/>
                </a:lnTo>
                <a:lnTo>
                  <a:pt x="17" y="273"/>
                </a:lnTo>
                <a:lnTo>
                  <a:pt x="27" y="282"/>
                </a:lnTo>
                <a:lnTo>
                  <a:pt x="38" y="290"/>
                </a:lnTo>
                <a:lnTo>
                  <a:pt x="50" y="294"/>
                </a:lnTo>
                <a:lnTo>
                  <a:pt x="61" y="296"/>
                </a:lnTo>
                <a:lnTo>
                  <a:pt x="73" y="298"/>
                </a:lnTo>
                <a:lnTo>
                  <a:pt x="83" y="305"/>
                </a:lnTo>
                <a:lnTo>
                  <a:pt x="88" y="315"/>
                </a:lnTo>
                <a:lnTo>
                  <a:pt x="92" y="325"/>
                </a:lnTo>
                <a:lnTo>
                  <a:pt x="92" y="349"/>
                </a:lnTo>
                <a:lnTo>
                  <a:pt x="92" y="371"/>
                </a:lnTo>
                <a:lnTo>
                  <a:pt x="92" y="390"/>
                </a:lnTo>
                <a:lnTo>
                  <a:pt x="92" y="407"/>
                </a:lnTo>
                <a:lnTo>
                  <a:pt x="92" y="421"/>
                </a:lnTo>
                <a:lnTo>
                  <a:pt x="92" y="432"/>
                </a:lnTo>
                <a:lnTo>
                  <a:pt x="92" y="442"/>
                </a:lnTo>
                <a:lnTo>
                  <a:pt x="92" y="447"/>
                </a:lnTo>
                <a:lnTo>
                  <a:pt x="92" y="459"/>
                </a:lnTo>
                <a:lnTo>
                  <a:pt x="92" y="465"/>
                </a:lnTo>
                <a:lnTo>
                  <a:pt x="92" y="467"/>
                </a:lnTo>
                <a:lnTo>
                  <a:pt x="92" y="467"/>
                </a:lnTo>
                <a:lnTo>
                  <a:pt x="94" y="478"/>
                </a:lnTo>
                <a:lnTo>
                  <a:pt x="102" y="488"/>
                </a:lnTo>
                <a:lnTo>
                  <a:pt x="111" y="493"/>
                </a:lnTo>
                <a:lnTo>
                  <a:pt x="125" y="495"/>
                </a:lnTo>
                <a:lnTo>
                  <a:pt x="144" y="495"/>
                </a:lnTo>
                <a:lnTo>
                  <a:pt x="159" y="495"/>
                </a:lnTo>
                <a:lnTo>
                  <a:pt x="169" y="495"/>
                </a:lnTo>
                <a:lnTo>
                  <a:pt x="177" y="495"/>
                </a:lnTo>
                <a:lnTo>
                  <a:pt x="180" y="495"/>
                </a:lnTo>
                <a:lnTo>
                  <a:pt x="182" y="495"/>
                </a:lnTo>
                <a:lnTo>
                  <a:pt x="182" y="495"/>
                </a:lnTo>
                <a:lnTo>
                  <a:pt x="198" y="493"/>
                </a:lnTo>
                <a:lnTo>
                  <a:pt x="207" y="488"/>
                </a:lnTo>
                <a:lnTo>
                  <a:pt x="215" y="478"/>
                </a:lnTo>
                <a:lnTo>
                  <a:pt x="217" y="467"/>
                </a:lnTo>
                <a:lnTo>
                  <a:pt x="217" y="457"/>
                </a:lnTo>
                <a:lnTo>
                  <a:pt x="217" y="453"/>
                </a:lnTo>
                <a:lnTo>
                  <a:pt x="217" y="451"/>
                </a:lnTo>
                <a:lnTo>
                  <a:pt x="217" y="451"/>
                </a:lnTo>
                <a:lnTo>
                  <a:pt x="215" y="442"/>
                </a:lnTo>
                <a:lnTo>
                  <a:pt x="209" y="432"/>
                </a:lnTo>
                <a:lnTo>
                  <a:pt x="205" y="424"/>
                </a:lnTo>
                <a:lnTo>
                  <a:pt x="204" y="417"/>
                </a:lnTo>
                <a:lnTo>
                  <a:pt x="204" y="399"/>
                </a:lnTo>
                <a:lnTo>
                  <a:pt x="204" y="382"/>
                </a:lnTo>
                <a:lnTo>
                  <a:pt x="204" y="369"/>
                </a:lnTo>
                <a:lnTo>
                  <a:pt x="204" y="355"/>
                </a:lnTo>
                <a:lnTo>
                  <a:pt x="204" y="336"/>
                </a:lnTo>
                <a:lnTo>
                  <a:pt x="204" y="325"/>
                </a:lnTo>
                <a:lnTo>
                  <a:pt x="204" y="317"/>
                </a:lnTo>
                <a:lnTo>
                  <a:pt x="204" y="313"/>
                </a:lnTo>
                <a:lnTo>
                  <a:pt x="204" y="311"/>
                </a:lnTo>
                <a:lnTo>
                  <a:pt x="204" y="311"/>
                </a:lnTo>
                <a:lnTo>
                  <a:pt x="204" y="311"/>
                </a:lnTo>
                <a:lnTo>
                  <a:pt x="204" y="305"/>
                </a:lnTo>
                <a:lnTo>
                  <a:pt x="204" y="305"/>
                </a:lnTo>
                <a:lnTo>
                  <a:pt x="204" y="301"/>
                </a:lnTo>
                <a:lnTo>
                  <a:pt x="204" y="301"/>
                </a:lnTo>
                <a:lnTo>
                  <a:pt x="205" y="300"/>
                </a:lnTo>
                <a:lnTo>
                  <a:pt x="207" y="296"/>
                </a:lnTo>
                <a:lnTo>
                  <a:pt x="207" y="296"/>
                </a:lnTo>
                <a:lnTo>
                  <a:pt x="207" y="296"/>
                </a:lnTo>
                <a:lnTo>
                  <a:pt x="211" y="296"/>
                </a:lnTo>
                <a:lnTo>
                  <a:pt x="213" y="296"/>
                </a:lnTo>
                <a:lnTo>
                  <a:pt x="227" y="300"/>
                </a:lnTo>
                <a:lnTo>
                  <a:pt x="240" y="303"/>
                </a:lnTo>
                <a:lnTo>
                  <a:pt x="253" y="311"/>
                </a:lnTo>
                <a:lnTo>
                  <a:pt x="267" y="321"/>
                </a:lnTo>
                <a:lnTo>
                  <a:pt x="280" y="332"/>
                </a:lnTo>
                <a:lnTo>
                  <a:pt x="292" y="346"/>
                </a:lnTo>
                <a:lnTo>
                  <a:pt x="303" y="361"/>
                </a:lnTo>
                <a:lnTo>
                  <a:pt x="315" y="378"/>
                </a:lnTo>
                <a:lnTo>
                  <a:pt x="315" y="378"/>
                </a:lnTo>
                <a:lnTo>
                  <a:pt x="326" y="401"/>
                </a:lnTo>
                <a:lnTo>
                  <a:pt x="344" y="421"/>
                </a:lnTo>
                <a:lnTo>
                  <a:pt x="353" y="426"/>
                </a:lnTo>
                <a:lnTo>
                  <a:pt x="363" y="432"/>
                </a:lnTo>
                <a:lnTo>
                  <a:pt x="374" y="436"/>
                </a:lnTo>
                <a:lnTo>
                  <a:pt x="386" y="436"/>
                </a:lnTo>
                <a:lnTo>
                  <a:pt x="399" y="436"/>
                </a:lnTo>
                <a:lnTo>
                  <a:pt x="413" y="432"/>
                </a:lnTo>
                <a:lnTo>
                  <a:pt x="424" y="426"/>
                </a:lnTo>
                <a:lnTo>
                  <a:pt x="434" y="417"/>
                </a:lnTo>
                <a:lnTo>
                  <a:pt x="444" y="407"/>
                </a:lnTo>
                <a:lnTo>
                  <a:pt x="451" y="396"/>
                </a:lnTo>
                <a:lnTo>
                  <a:pt x="467" y="367"/>
                </a:lnTo>
                <a:lnTo>
                  <a:pt x="478" y="334"/>
                </a:lnTo>
                <a:lnTo>
                  <a:pt x="486" y="298"/>
                </a:lnTo>
                <a:lnTo>
                  <a:pt x="492" y="257"/>
                </a:lnTo>
                <a:lnTo>
                  <a:pt x="493" y="219"/>
                </a:lnTo>
                <a:lnTo>
                  <a:pt x="492" y="179"/>
                </a:lnTo>
                <a:lnTo>
                  <a:pt x="486" y="138"/>
                </a:lnTo>
                <a:lnTo>
                  <a:pt x="478" y="102"/>
                </a:lnTo>
                <a:lnTo>
                  <a:pt x="467" y="69"/>
                </a:lnTo>
                <a:lnTo>
                  <a:pt x="451" y="40"/>
                </a:lnTo>
                <a:lnTo>
                  <a:pt x="444" y="29"/>
                </a:lnTo>
                <a:lnTo>
                  <a:pt x="434" y="19"/>
                </a:lnTo>
                <a:lnTo>
                  <a:pt x="424" y="10"/>
                </a:lnTo>
                <a:lnTo>
                  <a:pt x="413" y="4"/>
                </a:lnTo>
                <a:lnTo>
                  <a:pt x="399" y="0"/>
                </a:lnTo>
                <a:lnTo>
                  <a:pt x="386" y="0"/>
                </a:lnTo>
                <a:lnTo>
                  <a:pt x="386" y="0"/>
                </a:lnTo>
                <a:close/>
                <a:moveTo>
                  <a:pt x="309" y="219"/>
                </a:moveTo>
                <a:lnTo>
                  <a:pt x="309" y="204"/>
                </a:lnTo>
                <a:lnTo>
                  <a:pt x="309" y="192"/>
                </a:lnTo>
                <a:lnTo>
                  <a:pt x="311" y="181"/>
                </a:lnTo>
                <a:lnTo>
                  <a:pt x="315" y="169"/>
                </a:lnTo>
                <a:lnTo>
                  <a:pt x="328" y="169"/>
                </a:lnTo>
                <a:lnTo>
                  <a:pt x="340" y="169"/>
                </a:lnTo>
                <a:lnTo>
                  <a:pt x="348" y="169"/>
                </a:lnTo>
                <a:lnTo>
                  <a:pt x="351" y="169"/>
                </a:lnTo>
                <a:lnTo>
                  <a:pt x="355" y="169"/>
                </a:lnTo>
                <a:lnTo>
                  <a:pt x="357" y="169"/>
                </a:lnTo>
                <a:lnTo>
                  <a:pt x="357" y="169"/>
                </a:lnTo>
                <a:lnTo>
                  <a:pt x="369" y="173"/>
                </a:lnTo>
                <a:lnTo>
                  <a:pt x="378" y="182"/>
                </a:lnTo>
                <a:lnTo>
                  <a:pt x="384" y="198"/>
                </a:lnTo>
                <a:lnTo>
                  <a:pt x="386" y="219"/>
                </a:lnTo>
                <a:lnTo>
                  <a:pt x="384" y="234"/>
                </a:lnTo>
                <a:lnTo>
                  <a:pt x="378" y="250"/>
                </a:lnTo>
                <a:lnTo>
                  <a:pt x="369" y="259"/>
                </a:lnTo>
                <a:lnTo>
                  <a:pt x="357" y="261"/>
                </a:lnTo>
                <a:lnTo>
                  <a:pt x="344" y="261"/>
                </a:lnTo>
                <a:lnTo>
                  <a:pt x="332" y="261"/>
                </a:lnTo>
                <a:lnTo>
                  <a:pt x="324" y="261"/>
                </a:lnTo>
                <a:lnTo>
                  <a:pt x="319" y="261"/>
                </a:lnTo>
                <a:lnTo>
                  <a:pt x="317" y="261"/>
                </a:lnTo>
                <a:lnTo>
                  <a:pt x="315" y="261"/>
                </a:lnTo>
                <a:lnTo>
                  <a:pt x="315" y="261"/>
                </a:lnTo>
                <a:lnTo>
                  <a:pt x="311" y="252"/>
                </a:lnTo>
                <a:lnTo>
                  <a:pt x="309" y="240"/>
                </a:lnTo>
                <a:lnTo>
                  <a:pt x="309" y="219"/>
                </a:lnTo>
                <a:lnTo>
                  <a:pt x="309" y="219"/>
                </a:lnTo>
                <a:close/>
                <a:moveTo>
                  <a:pt x="29" y="219"/>
                </a:moveTo>
                <a:lnTo>
                  <a:pt x="31" y="198"/>
                </a:lnTo>
                <a:lnTo>
                  <a:pt x="38" y="182"/>
                </a:lnTo>
                <a:lnTo>
                  <a:pt x="48" y="173"/>
                </a:lnTo>
                <a:lnTo>
                  <a:pt x="61" y="169"/>
                </a:lnTo>
                <a:lnTo>
                  <a:pt x="81" y="169"/>
                </a:lnTo>
                <a:lnTo>
                  <a:pt x="98" y="169"/>
                </a:lnTo>
                <a:lnTo>
                  <a:pt x="111" y="169"/>
                </a:lnTo>
                <a:lnTo>
                  <a:pt x="123" y="169"/>
                </a:lnTo>
                <a:lnTo>
                  <a:pt x="142" y="169"/>
                </a:lnTo>
                <a:lnTo>
                  <a:pt x="156" y="169"/>
                </a:lnTo>
                <a:lnTo>
                  <a:pt x="163" y="169"/>
                </a:lnTo>
                <a:lnTo>
                  <a:pt x="167" y="169"/>
                </a:lnTo>
                <a:lnTo>
                  <a:pt x="169" y="169"/>
                </a:lnTo>
                <a:lnTo>
                  <a:pt x="169" y="169"/>
                </a:lnTo>
                <a:lnTo>
                  <a:pt x="157" y="192"/>
                </a:lnTo>
                <a:lnTo>
                  <a:pt x="156" y="204"/>
                </a:lnTo>
                <a:lnTo>
                  <a:pt x="154" y="219"/>
                </a:lnTo>
                <a:lnTo>
                  <a:pt x="157" y="244"/>
                </a:lnTo>
                <a:lnTo>
                  <a:pt x="163" y="253"/>
                </a:lnTo>
                <a:lnTo>
                  <a:pt x="169" y="261"/>
                </a:lnTo>
                <a:lnTo>
                  <a:pt x="150" y="261"/>
                </a:lnTo>
                <a:lnTo>
                  <a:pt x="134" y="261"/>
                </a:lnTo>
                <a:lnTo>
                  <a:pt x="119" y="261"/>
                </a:lnTo>
                <a:lnTo>
                  <a:pt x="108" y="261"/>
                </a:lnTo>
                <a:lnTo>
                  <a:pt x="88" y="261"/>
                </a:lnTo>
                <a:lnTo>
                  <a:pt x="75" y="261"/>
                </a:lnTo>
                <a:lnTo>
                  <a:pt x="67" y="261"/>
                </a:lnTo>
                <a:lnTo>
                  <a:pt x="63" y="261"/>
                </a:lnTo>
                <a:lnTo>
                  <a:pt x="63" y="261"/>
                </a:lnTo>
                <a:lnTo>
                  <a:pt x="61" y="261"/>
                </a:lnTo>
                <a:lnTo>
                  <a:pt x="48" y="259"/>
                </a:lnTo>
                <a:lnTo>
                  <a:pt x="38" y="250"/>
                </a:lnTo>
                <a:lnTo>
                  <a:pt x="31" y="234"/>
                </a:lnTo>
                <a:lnTo>
                  <a:pt x="29" y="219"/>
                </a:lnTo>
                <a:lnTo>
                  <a:pt x="29" y="219"/>
                </a:lnTo>
                <a:close/>
                <a:moveTo>
                  <a:pt x="182" y="467"/>
                </a:moveTo>
                <a:lnTo>
                  <a:pt x="165" y="467"/>
                </a:lnTo>
                <a:lnTo>
                  <a:pt x="150" y="467"/>
                </a:lnTo>
                <a:lnTo>
                  <a:pt x="140" y="467"/>
                </a:lnTo>
                <a:lnTo>
                  <a:pt x="132" y="467"/>
                </a:lnTo>
                <a:lnTo>
                  <a:pt x="129" y="467"/>
                </a:lnTo>
                <a:lnTo>
                  <a:pt x="127" y="467"/>
                </a:lnTo>
                <a:lnTo>
                  <a:pt x="125" y="467"/>
                </a:lnTo>
                <a:lnTo>
                  <a:pt x="125" y="442"/>
                </a:lnTo>
                <a:lnTo>
                  <a:pt x="125" y="419"/>
                </a:lnTo>
                <a:lnTo>
                  <a:pt x="125" y="401"/>
                </a:lnTo>
                <a:lnTo>
                  <a:pt x="125" y="384"/>
                </a:lnTo>
                <a:lnTo>
                  <a:pt x="125" y="371"/>
                </a:lnTo>
                <a:lnTo>
                  <a:pt x="125" y="359"/>
                </a:lnTo>
                <a:lnTo>
                  <a:pt x="125" y="349"/>
                </a:lnTo>
                <a:lnTo>
                  <a:pt x="125" y="342"/>
                </a:lnTo>
                <a:lnTo>
                  <a:pt x="125" y="332"/>
                </a:lnTo>
                <a:lnTo>
                  <a:pt x="125" y="326"/>
                </a:lnTo>
                <a:lnTo>
                  <a:pt x="125" y="325"/>
                </a:lnTo>
                <a:lnTo>
                  <a:pt x="125" y="325"/>
                </a:lnTo>
                <a:lnTo>
                  <a:pt x="125" y="317"/>
                </a:lnTo>
                <a:lnTo>
                  <a:pt x="123" y="311"/>
                </a:lnTo>
                <a:lnTo>
                  <a:pt x="115" y="296"/>
                </a:lnTo>
                <a:lnTo>
                  <a:pt x="121" y="296"/>
                </a:lnTo>
                <a:lnTo>
                  <a:pt x="125" y="296"/>
                </a:lnTo>
                <a:lnTo>
                  <a:pt x="125" y="296"/>
                </a:lnTo>
                <a:lnTo>
                  <a:pt x="125" y="296"/>
                </a:lnTo>
                <a:lnTo>
                  <a:pt x="142" y="296"/>
                </a:lnTo>
                <a:lnTo>
                  <a:pt x="154" y="296"/>
                </a:lnTo>
                <a:lnTo>
                  <a:pt x="161" y="296"/>
                </a:lnTo>
                <a:lnTo>
                  <a:pt x="167" y="296"/>
                </a:lnTo>
                <a:lnTo>
                  <a:pt x="171" y="296"/>
                </a:lnTo>
                <a:lnTo>
                  <a:pt x="173" y="296"/>
                </a:lnTo>
                <a:lnTo>
                  <a:pt x="173" y="296"/>
                </a:lnTo>
                <a:lnTo>
                  <a:pt x="169" y="303"/>
                </a:lnTo>
                <a:lnTo>
                  <a:pt x="169" y="311"/>
                </a:lnTo>
                <a:lnTo>
                  <a:pt x="169" y="328"/>
                </a:lnTo>
                <a:lnTo>
                  <a:pt x="169" y="346"/>
                </a:lnTo>
                <a:lnTo>
                  <a:pt x="169" y="361"/>
                </a:lnTo>
                <a:lnTo>
                  <a:pt x="169" y="373"/>
                </a:lnTo>
                <a:lnTo>
                  <a:pt x="169" y="392"/>
                </a:lnTo>
                <a:lnTo>
                  <a:pt x="169" y="403"/>
                </a:lnTo>
                <a:lnTo>
                  <a:pt x="169" y="411"/>
                </a:lnTo>
                <a:lnTo>
                  <a:pt x="169" y="417"/>
                </a:lnTo>
                <a:lnTo>
                  <a:pt x="169" y="417"/>
                </a:lnTo>
                <a:lnTo>
                  <a:pt x="169" y="417"/>
                </a:lnTo>
                <a:lnTo>
                  <a:pt x="171" y="428"/>
                </a:lnTo>
                <a:lnTo>
                  <a:pt x="175" y="438"/>
                </a:lnTo>
                <a:lnTo>
                  <a:pt x="179" y="445"/>
                </a:lnTo>
                <a:lnTo>
                  <a:pt x="182" y="451"/>
                </a:lnTo>
                <a:lnTo>
                  <a:pt x="182" y="451"/>
                </a:lnTo>
                <a:lnTo>
                  <a:pt x="182" y="467"/>
                </a:lnTo>
                <a:lnTo>
                  <a:pt x="182" y="467"/>
                </a:lnTo>
                <a:close/>
                <a:moveTo>
                  <a:pt x="204" y="261"/>
                </a:moveTo>
                <a:lnTo>
                  <a:pt x="204" y="261"/>
                </a:lnTo>
                <a:lnTo>
                  <a:pt x="204" y="261"/>
                </a:lnTo>
                <a:lnTo>
                  <a:pt x="190" y="259"/>
                </a:lnTo>
                <a:lnTo>
                  <a:pt x="179" y="250"/>
                </a:lnTo>
                <a:lnTo>
                  <a:pt x="171" y="234"/>
                </a:lnTo>
                <a:lnTo>
                  <a:pt x="169" y="219"/>
                </a:lnTo>
                <a:lnTo>
                  <a:pt x="171" y="198"/>
                </a:lnTo>
                <a:lnTo>
                  <a:pt x="179" y="182"/>
                </a:lnTo>
                <a:lnTo>
                  <a:pt x="190" y="173"/>
                </a:lnTo>
                <a:lnTo>
                  <a:pt x="204" y="169"/>
                </a:lnTo>
                <a:lnTo>
                  <a:pt x="204" y="169"/>
                </a:lnTo>
                <a:lnTo>
                  <a:pt x="225" y="167"/>
                </a:lnTo>
                <a:lnTo>
                  <a:pt x="246" y="163"/>
                </a:lnTo>
                <a:lnTo>
                  <a:pt x="267" y="154"/>
                </a:lnTo>
                <a:lnTo>
                  <a:pt x="284" y="140"/>
                </a:lnTo>
                <a:lnTo>
                  <a:pt x="280" y="177"/>
                </a:lnTo>
                <a:lnTo>
                  <a:pt x="280" y="219"/>
                </a:lnTo>
                <a:lnTo>
                  <a:pt x="280" y="236"/>
                </a:lnTo>
                <a:lnTo>
                  <a:pt x="280" y="257"/>
                </a:lnTo>
                <a:lnTo>
                  <a:pt x="284" y="296"/>
                </a:lnTo>
                <a:lnTo>
                  <a:pt x="267" y="282"/>
                </a:lnTo>
                <a:lnTo>
                  <a:pt x="246" y="271"/>
                </a:lnTo>
                <a:lnTo>
                  <a:pt x="225" y="265"/>
                </a:lnTo>
                <a:lnTo>
                  <a:pt x="204" y="261"/>
                </a:lnTo>
                <a:lnTo>
                  <a:pt x="204" y="261"/>
                </a:lnTo>
                <a:close/>
                <a:moveTo>
                  <a:pt x="386" y="403"/>
                </a:moveTo>
                <a:lnTo>
                  <a:pt x="376" y="401"/>
                </a:lnTo>
                <a:lnTo>
                  <a:pt x="365" y="396"/>
                </a:lnTo>
                <a:lnTo>
                  <a:pt x="355" y="386"/>
                </a:lnTo>
                <a:lnTo>
                  <a:pt x="346" y="373"/>
                </a:lnTo>
                <a:lnTo>
                  <a:pt x="336" y="357"/>
                </a:lnTo>
                <a:lnTo>
                  <a:pt x="328" y="340"/>
                </a:lnTo>
                <a:lnTo>
                  <a:pt x="321" y="319"/>
                </a:lnTo>
                <a:lnTo>
                  <a:pt x="315" y="296"/>
                </a:lnTo>
                <a:lnTo>
                  <a:pt x="328" y="296"/>
                </a:lnTo>
                <a:lnTo>
                  <a:pt x="340" y="296"/>
                </a:lnTo>
                <a:lnTo>
                  <a:pt x="348" y="296"/>
                </a:lnTo>
                <a:lnTo>
                  <a:pt x="351" y="296"/>
                </a:lnTo>
                <a:lnTo>
                  <a:pt x="355" y="296"/>
                </a:lnTo>
                <a:lnTo>
                  <a:pt x="357" y="296"/>
                </a:lnTo>
                <a:lnTo>
                  <a:pt x="357" y="296"/>
                </a:lnTo>
                <a:lnTo>
                  <a:pt x="371" y="294"/>
                </a:lnTo>
                <a:lnTo>
                  <a:pt x="380" y="290"/>
                </a:lnTo>
                <a:lnTo>
                  <a:pt x="392" y="282"/>
                </a:lnTo>
                <a:lnTo>
                  <a:pt x="399" y="273"/>
                </a:lnTo>
                <a:lnTo>
                  <a:pt x="407" y="261"/>
                </a:lnTo>
                <a:lnTo>
                  <a:pt x="411" y="250"/>
                </a:lnTo>
                <a:lnTo>
                  <a:pt x="415" y="234"/>
                </a:lnTo>
                <a:lnTo>
                  <a:pt x="415" y="219"/>
                </a:lnTo>
                <a:lnTo>
                  <a:pt x="415" y="202"/>
                </a:lnTo>
                <a:lnTo>
                  <a:pt x="411" y="188"/>
                </a:lnTo>
                <a:lnTo>
                  <a:pt x="407" y="175"/>
                </a:lnTo>
                <a:lnTo>
                  <a:pt x="399" y="163"/>
                </a:lnTo>
                <a:lnTo>
                  <a:pt x="392" y="154"/>
                </a:lnTo>
                <a:lnTo>
                  <a:pt x="380" y="146"/>
                </a:lnTo>
                <a:lnTo>
                  <a:pt x="371" y="142"/>
                </a:lnTo>
                <a:lnTo>
                  <a:pt x="357" y="140"/>
                </a:lnTo>
                <a:lnTo>
                  <a:pt x="344" y="140"/>
                </a:lnTo>
                <a:lnTo>
                  <a:pt x="332" y="140"/>
                </a:lnTo>
                <a:lnTo>
                  <a:pt x="324" y="140"/>
                </a:lnTo>
                <a:lnTo>
                  <a:pt x="319" y="140"/>
                </a:lnTo>
                <a:lnTo>
                  <a:pt x="317" y="140"/>
                </a:lnTo>
                <a:lnTo>
                  <a:pt x="315" y="140"/>
                </a:lnTo>
                <a:lnTo>
                  <a:pt x="315" y="140"/>
                </a:lnTo>
                <a:lnTo>
                  <a:pt x="321" y="117"/>
                </a:lnTo>
                <a:lnTo>
                  <a:pt x="328" y="96"/>
                </a:lnTo>
                <a:lnTo>
                  <a:pt x="336" y="77"/>
                </a:lnTo>
                <a:lnTo>
                  <a:pt x="346" y="62"/>
                </a:lnTo>
                <a:lnTo>
                  <a:pt x="355" y="48"/>
                </a:lnTo>
                <a:lnTo>
                  <a:pt x="365" y="37"/>
                </a:lnTo>
                <a:lnTo>
                  <a:pt x="376" y="31"/>
                </a:lnTo>
                <a:lnTo>
                  <a:pt x="386" y="29"/>
                </a:lnTo>
                <a:lnTo>
                  <a:pt x="396" y="29"/>
                </a:lnTo>
                <a:lnTo>
                  <a:pt x="403" y="33"/>
                </a:lnTo>
                <a:lnTo>
                  <a:pt x="417" y="44"/>
                </a:lnTo>
                <a:lnTo>
                  <a:pt x="430" y="62"/>
                </a:lnTo>
                <a:lnTo>
                  <a:pt x="442" y="85"/>
                </a:lnTo>
                <a:lnTo>
                  <a:pt x="451" y="113"/>
                </a:lnTo>
                <a:lnTo>
                  <a:pt x="459" y="146"/>
                </a:lnTo>
                <a:lnTo>
                  <a:pt x="463" y="181"/>
                </a:lnTo>
                <a:lnTo>
                  <a:pt x="465" y="219"/>
                </a:lnTo>
                <a:lnTo>
                  <a:pt x="463" y="255"/>
                </a:lnTo>
                <a:lnTo>
                  <a:pt x="459" y="290"/>
                </a:lnTo>
                <a:lnTo>
                  <a:pt x="451" y="321"/>
                </a:lnTo>
                <a:lnTo>
                  <a:pt x="442" y="349"/>
                </a:lnTo>
                <a:lnTo>
                  <a:pt x="430" y="371"/>
                </a:lnTo>
                <a:lnTo>
                  <a:pt x="417" y="388"/>
                </a:lnTo>
                <a:lnTo>
                  <a:pt x="403" y="399"/>
                </a:lnTo>
                <a:lnTo>
                  <a:pt x="396" y="401"/>
                </a:lnTo>
                <a:lnTo>
                  <a:pt x="386" y="403"/>
                </a:lnTo>
                <a:lnTo>
                  <a:pt x="386" y="403"/>
                </a:lnTo>
                <a:close/>
                <a:moveTo>
                  <a:pt x="386" y="403"/>
                </a:moveTo>
                <a:lnTo>
                  <a:pt x="386" y="403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158"/>
          <p:cNvGrpSpPr/>
          <p:nvPr/>
        </p:nvGrpSpPr>
        <p:grpSpPr>
          <a:xfrm>
            <a:off x="8951549" y="4012780"/>
            <a:ext cx="273050" cy="393700"/>
            <a:chOff x="1874838" y="3679826"/>
            <a:chExt cx="273050" cy="393700"/>
          </a:xfrm>
        </p:grpSpPr>
        <p:sp>
          <p:nvSpPr>
            <p:cNvPr id="34" name="Freeform 210"/>
            <p:cNvSpPr>
              <a:spLocks noEditPoints="1"/>
            </p:cNvSpPr>
            <p:nvPr/>
          </p:nvSpPr>
          <p:spPr bwMode="auto">
            <a:xfrm>
              <a:off x="1874838" y="3679826"/>
              <a:ext cx="273050" cy="393700"/>
            </a:xfrm>
            <a:custGeom>
              <a:avLst/>
              <a:gdLst>
                <a:gd name="T0" fmla="*/ 105 w 343"/>
                <a:gd name="T1" fmla="*/ 13 h 495"/>
                <a:gd name="T2" fmla="*/ 28 w 343"/>
                <a:gd name="T3" fmla="*/ 75 h 495"/>
                <a:gd name="T4" fmla="*/ 0 w 343"/>
                <a:gd name="T5" fmla="*/ 169 h 495"/>
                <a:gd name="T6" fmla="*/ 19 w 343"/>
                <a:gd name="T7" fmla="*/ 242 h 495"/>
                <a:gd name="T8" fmla="*/ 69 w 343"/>
                <a:gd name="T9" fmla="*/ 336 h 495"/>
                <a:gd name="T10" fmla="*/ 98 w 343"/>
                <a:gd name="T11" fmla="*/ 416 h 495"/>
                <a:gd name="T12" fmla="*/ 123 w 343"/>
                <a:gd name="T13" fmla="*/ 474 h 495"/>
                <a:gd name="T14" fmla="*/ 171 w 343"/>
                <a:gd name="T15" fmla="*/ 495 h 495"/>
                <a:gd name="T16" fmla="*/ 222 w 343"/>
                <a:gd name="T17" fmla="*/ 474 h 495"/>
                <a:gd name="T18" fmla="*/ 247 w 343"/>
                <a:gd name="T19" fmla="*/ 416 h 495"/>
                <a:gd name="T20" fmla="*/ 274 w 343"/>
                <a:gd name="T21" fmla="*/ 336 h 495"/>
                <a:gd name="T22" fmla="*/ 324 w 343"/>
                <a:gd name="T23" fmla="*/ 242 h 495"/>
                <a:gd name="T24" fmla="*/ 343 w 343"/>
                <a:gd name="T25" fmla="*/ 169 h 495"/>
                <a:gd name="T26" fmla="*/ 315 w 343"/>
                <a:gd name="T27" fmla="*/ 75 h 495"/>
                <a:gd name="T28" fmla="*/ 240 w 343"/>
                <a:gd name="T29" fmla="*/ 13 h 495"/>
                <a:gd name="T30" fmla="*/ 171 w 343"/>
                <a:gd name="T31" fmla="*/ 0 h 495"/>
                <a:gd name="T32" fmla="*/ 169 w 343"/>
                <a:gd name="T33" fmla="*/ 428 h 495"/>
                <a:gd name="T34" fmla="*/ 140 w 343"/>
                <a:gd name="T35" fmla="*/ 430 h 495"/>
                <a:gd name="T36" fmla="*/ 130 w 343"/>
                <a:gd name="T37" fmla="*/ 416 h 495"/>
                <a:gd name="T38" fmla="*/ 144 w 343"/>
                <a:gd name="T39" fmla="*/ 399 h 495"/>
                <a:gd name="T40" fmla="*/ 197 w 343"/>
                <a:gd name="T41" fmla="*/ 391 h 495"/>
                <a:gd name="T42" fmla="*/ 219 w 343"/>
                <a:gd name="T43" fmla="*/ 388 h 495"/>
                <a:gd name="T44" fmla="*/ 220 w 343"/>
                <a:gd name="T45" fmla="*/ 403 h 495"/>
                <a:gd name="T46" fmla="*/ 215 w 343"/>
                <a:gd name="T47" fmla="*/ 422 h 495"/>
                <a:gd name="T48" fmla="*/ 111 w 343"/>
                <a:gd name="T49" fmla="*/ 359 h 495"/>
                <a:gd name="T50" fmla="*/ 169 w 343"/>
                <a:gd name="T51" fmla="*/ 359 h 495"/>
                <a:gd name="T52" fmla="*/ 205 w 343"/>
                <a:gd name="T53" fmla="*/ 359 h 495"/>
                <a:gd name="T54" fmla="*/ 232 w 343"/>
                <a:gd name="T55" fmla="*/ 359 h 495"/>
                <a:gd name="T56" fmla="*/ 230 w 343"/>
                <a:gd name="T57" fmla="*/ 366 h 495"/>
                <a:gd name="T58" fmla="*/ 121 w 343"/>
                <a:gd name="T59" fmla="*/ 388 h 495"/>
                <a:gd name="T60" fmla="*/ 151 w 343"/>
                <a:gd name="T61" fmla="*/ 462 h 495"/>
                <a:gd name="T62" fmla="*/ 163 w 343"/>
                <a:gd name="T63" fmla="*/ 443 h 495"/>
                <a:gd name="T64" fmla="*/ 197 w 343"/>
                <a:gd name="T65" fmla="*/ 438 h 495"/>
                <a:gd name="T66" fmla="*/ 205 w 343"/>
                <a:gd name="T67" fmla="*/ 436 h 495"/>
                <a:gd name="T68" fmla="*/ 195 w 343"/>
                <a:gd name="T69" fmla="*/ 459 h 495"/>
                <a:gd name="T70" fmla="*/ 171 w 343"/>
                <a:gd name="T71" fmla="*/ 464 h 495"/>
                <a:gd name="T72" fmla="*/ 219 w 343"/>
                <a:gd name="T73" fmla="*/ 324 h 495"/>
                <a:gd name="T74" fmla="*/ 159 w 343"/>
                <a:gd name="T75" fmla="*/ 324 h 495"/>
                <a:gd name="T76" fmla="*/ 123 w 343"/>
                <a:gd name="T77" fmla="*/ 324 h 495"/>
                <a:gd name="T78" fmla="*/ 99 w 343"/>
                <a:gd name="T79" fmla="*/ 324 h 495"/>
                <a:gd name="T80" fmla="*/ 86 w 343"/>
                <a:gd name="T81" fmla="*/ 299 h 495"/>
                <a:gd name="T82" fmla="*/ 44 w 343"/>
                <a:gd name="T83" fmla="*/ 221 h 495"/>
                <a:gd name="T84" fmla="*/ 28 w 343"/>
                <a:gd name="T85" fmla="*/ 169 h 495"/>
                <a:gd name="T86" fmla="*/ 53 w 343"/>
                <a:gd name="T87" fmla="*/ 90 h 495"/>
                <a:gd name="T88" fmla="*/ 115 w 343"/>
                <a:gd name="T89" fmla="*/ 38 h 495"/>
                <a:gd name="T90" fmla="*/ 199 w 343"/>
                <a:gd name="T91" fmla="*/ 31 h 495"/>
                <a:gd name="T92" fmla="*/ 270 w 343"/>
                <a:gd name="T93" fmla="*/ 69 h 495"/>
                <a:gd name="T94" fmla="*/ 311 w 343"/>
                <a:gd name="T95" fmla="*/ 140 h 495"/>
                <a:gd name="T96" fmla="*/ 301 w 343"/>
                <a:gd name="T97" fmla="*/ 221 h 495"/>
                <a:gd name="T98" fmla="*/ 259 w 343"/>
                <a:gd name="T99" fmla="*/ 299 h 495"/>
                <a:gd name="T100" fmla="*/ 243 w 343"/>
                <a:gd name="T101" fmla="*/ 324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43" h="495">
                  <a:moveTo>
                    <a:pt x="171" y="0"/>
                  </a:moveTo>
                  <a:lnTo>
                    <a:pt x="136" y="2"/>
                  </a:lnTo>
                  <a:lnTo>
                    <a:pt x="105" y="13"/>
                  </a:lnTo>
                  <a:lnTo>
                    <a:pt x="75" y="29"/>
                  </a:lnTo>
                  <a:lnTo>
                    <a:pt x="50" y="50"/>
                  </a:lnTo>
                  <a:lnTo>
                    <a:pt x="28" y="75"/>
                  </a:lnTo>
                  <a:lnTo>
                    <a:pt x="13" y="103"/>
                  </a:lnTo>
                  <a:lnTo>
                    <a:pt x="2" y="134"/>
                  </a:lnTo>
                  <a:lnTo>
                    <a:pt x="0" y="169"/>
                  </a:lnTo>
                  <a:lnTo>
                    <a:pt x="2" y="194"/>
                  </a:lnTo>
                  <a:lnTo>
                    <a:pt x="7" y="217"/>
                  </a:lnTo>
                  <a:lnTo>
                    <a:pt x="19" y="242"/>
                  </a:lnTo>
                  <a:lnTo>
                    <a:pt x="30" y="265"/>
                  </a:lnTo>
                  <a:lnTo>
                    <a:pt x="57" y="313"/>
                  </a:lnTo>
                  <a:lnTo>
                    <a:pt x="69" y="336"/>
                  </a:lnTo>
                  <a:lnTo>
                    <a:pt x="76" y="359"/>
                  </a:lnTo>
                  <a:lnTo>
                    <a:pt x="88" y="390"/>
                  </a:lnTo>
                  <a:lnTo>
                    <a:pt x="98" y="416"/>
                  </a:lnTo>
                  <a:lnTo>
                    <a:pt x="105" y="439"/>
                  </a:lnTo>
                  <a:lnTo>
                    <a:pt x="113" y="459"/>
                  </a:lnTo>
                  <a:lnTo>
                    <a:pt x="123" y="474"/>
                  </a:lnTo>
                  <a:lnTo>
                    <a:pt x="134" y="486"/>
                  </a:lnTo>
                  <a:lnTo>
                    <a:pt x="149" y="491"/>
                  </a:lnTo>
                  <a:lnTo>
                    <a:pt x="171" y="495"/>
                  </a:lnTo>
                  <a:lnTo>
                    <a:pt x="194" y="491"/>
                  </a:lnTo>
                  <a:lnTo>
                    <a:pt x="211" y="486"/>
                  </a:lnTo>
                  <a:lnTo>
                    <a:pt x="222" y="474"/>
                  </a:lnTo>
                  <a:lnTo>
                    <a:pt x="232" y="459"/>
                  </a:lnTo>
                  <a:lnTo>
                    <a:pt x="240" y="439"/>
                  </a:lnTo>
                  <a:lnTo>
                    <a:pt x="247" y="416"/>
                  </a:lnTo>
                  <a:lnTo>
                    <a:pt x="255" y="390"/>
                  </a:lnTo>
                  <a:lnTo>
                    <a:pt x="265" y="359"/>
                  </a:lnTo>
                  <a:lnTo>
                    <a:pt x="274" y="336"/>
                  </a:lnTo>
                  <a:lnTo>
                    <a:pt x="286" y="313"/>
                  </a:lnTo>
                  <a:lnTo>
                    <a:pt x="313" y="265"/>
                  </a:lnTo>
                  <a:lnTo>
                    <a:pt x="324" y="242"/>
                  </a:lnTo>
                  <a:lnTo>
                    <a:pt x="334" y="217"/>
                  </a:lnTo>
                  <a:lnTo>
                    <a:pt x="339" y="194"/>
                  </a:lnTo>
                  <a:lnTo>
                    <a:pt x="343" y="169"/>
                  </a:lnTo>
                  <a:lnTo>
                    <a:pt x="339" y="134"/>
                  </a:lnTo>
                  <a:lnTo>
                    <a:pt x="330" y="103"/>
                  </a:lnTo>
                  <a:lnTo>
                    <a:pt x="315" y="75"/>
                  </a:lnTo>
                  <a:lnTo>
                    <a:pt x="293" y="50"/>
                  </a:lnTo>
                  <a:lnTo>
                    <a:pt x="268" y="29"/>
                  </a:lnTo>
                  <a:lnTo>
                    <a:pt x="240" y="13"/>
                  </a:lnTo>
                  <a:lnTo>
                    <a:pt x="207" y="2"/>
                  </a:lnTo>
                  <a:lnTo>
                    <a:pt x="171" y="0"/>
                  </a:lnTo>
                  <a:lnTo>
                    <a:pt x="171" y="0"/>
                  </a:lnTo>
                  <a:close/>
                  <a:moveTo>
                    <a:pt x="215" y="422"/>
                  </a:moveTo>
                  <a:lnTo>
                    <a:pt x="190" y="424"/>
                  </a:lnTo>
                  <a:lnTo>
                    <a:pt x="169" y="428"/>
                  </a:lnTo>
                  <a:lnTo>
                    <a:pt x="155" y="428"/>
                  </a:lnTo>
                  <a:lnTo>
                    <a:pt x="146" y="430"/>
                  </a:lnTo>
                  <a:lnTo>
                    <a:pt x="140" y="430"/>
                  </a:lnTo>
                  <a:lnTo>
                    <a:pt x="138" y="432"/>
                  </a:lnTo>
                  <a:lnTo>
                    <a:pt x="136" y="432"/>
                  </a:lnTo>
                  <a:lnTo>
                    <a:pt x="130" y="416"/>
                  </a:lnTo>
                  <a:lnTo>
                    <a:pt x="126" y="403"/>
                  </a:lnTo>
                  <a:lnTo>
                    <a:pt x="126" y="403"/>
                  </a:lnTo>
                  <a:lnTo>
                    <a:pt x="144" y="399"/>
                  </a:lnTo>
                  <a:lnTo>
                    <a:pt x="157" y="397"/>
                  </a:lnTo>
                  <a:lnTo>
                    <a:pt x="180" y="393"/>
                  </a:lnTo>
                  <a:lnTo>
                    <a:pt x="197" y="391"/>
                  </a:lnTo>
                  <a:lnTo>
                    <a:pt x="209" y="390"/>
                  </a:lnTo>
                  <a:lnTo>
                    <a:pt x="215" y="388"/>
                  </a:lnTo>
                  <a:lnTo>
                    <a:pt x="219" y="388"/>
                  </a:lnTo>
                  <a:lnTo>
                    <a:pt x="220" y="388"/>
                  </a:lnTo>
                  <a:lnTo>
                    <a:pt x="220" y="388"/>
                  </a:lnTo>
                  <a:lnTo>
                    <a:pt x="220" y="403"/>
                  </a:lnTo>
                  <a:lnTo>
                    <a:pt x="215" y="414"/>
                  </a:lnTo>
                  <a:lnTo>
                    <a:pt x="215" y="422"/>
                  </a:lnTo>
                  <a:lnTo>
                    <a:pt x="215" y="422"/>
                  </a:lnTo>
                  <a:close/>
                  <a:moveTo>
                    <a:pt x="121" y="388"/>
                  </a:moveTo>
                  <a:lnTo>
                    <a:pt x="117" y="372"/>
                  </a:lnTo>
                  <a:lnTo>
                    <a:pt x="111" y="359"/>
                  </a:lnTo>
                  <a:lnTo>
                    <a:pt x="134" y="359"/>
                  </a:lnTo>
                  <a:lnTo>
                    <a:pt x="151" y="359"/>
                  </a:lnTo>
                  <a:lnTo>
                    <a:pt x="169" y="359"/>
                  </a:lnTo>
                  <a:lnTo>
                    <a:pt x="182" y="359"/>
                  </a:lnTo>
                  <a:lnTo>
                    <a:pt x="195" y="359"/>
                  </a:lnTo>
                  <a:lnTo>
                    <a:pt x="205" y="359"/>
                  </a:lnTo>
                  <a:lnTo>
                    <a:pt x="219" y="359"/>
                  </a:lnTo>
                  <a:lnTo>
                    <a:pt x="228" y="359"/>
                  </a:lnTo>
                  <a:lnTo>
                    <a:pt x="232" y="359"/>
                  </a:lnTo>
                  <a:lnTo>
                    <a:pt x="234" y="359"/>
                  </a:lnTo>
                  <a:lnTo>
                    <a:pt x="234" y="359"/>
                  </a:lnTo>
                  <a:lnTo>
                    <a:pt x="230" y="366"/>
                  </a:lnTo>
                  <a:lnTo>
                    <a:pt x="230" y="372"/>
                  </a:lnTo>
                  <a:lnTo>
                    <a:pt x="121" y="388"/>
                  </a:lnTo>
                  <a:lnTo>
                    <a:pt x="121" y="388"/>
                  </a:lnTo>
                  <a:close/>
                  <a:moveTo>
                    <a:pt x="171" y="464"/>
                  </a:moveTo>
                  <a:lnTo>
                    <a:pt x="161" y="464"/>
                  </a:lnTo>
                  <a:lnTo>
                    <a:pt x="151" y="462"/>
                  </a:lnTo>
                  <a:lnTo>
                    <a:pt x="146" y="457"/>
                  </a:lnTo>
                  <a:lnTo>
                    <a:pt x="142" y="445"/>
                  </a:lnTo>
                  <a:lnTo>
                    <a:pt x="163" y="443"/>
                  </a:lnTo>
                  <a:lnTo>
                    <a:pt x="178" y="439"/>
                  </a:lnTo>
                  <a:lnTo>
                    <a:pt x="190" y="438"/>
                  </a:lnTo>
                  <a:lnTo>
                    <a:pt x="197" y="438"/>
                  </a:lnTo>
                  <a:lnTo>
                    <a:pt x="201" y="436"/>
                  </a:lnTo>
                  <a:lnTo>
                    <a:pt x="203" y="436"/>
                  </a:lnTo>
                  <a:lnTo>
                    <a:pt x="205" y="436"/>
                  </a:lnTo>
                  <a:lnTo>
                    <a:pt x="201" y="445"/>
                  </a:lnTo>
                  <a:lnTo>
                    <a:pt x="197" y="453"/>
                  </a:lnTo>
                  <a:lnTo>
                    <a:pt x="195" y="459"/>
                  </a:lnTo>
                  <a:lnTo>
                    <a:pt x="192" y="462"/>
                  </a:lnTo>
                  <a:lnTo>
                    <a:pt x="182" y="464"/>
                  </a:lnTo>
                  <a:lnTo>
                    <a:pt x="171" y="464"/>
                  </a:lnTo>
                  <a:lnTo>
                    <a:pt x="171" y="464"/>
                  </a:lnTo>
                  <a:close/>
                  <a:moveTo>
                    <a:pt x="243" y="324"/>
                  </a:moveTo>
                  <a:lnTo>
                    <a:pt x="219" y="324"/>
                  </a:lnTo>
                  <a:lnTo>
                    <a:pt x="195" y="324"/>
                  </a:lnTo>
                  <a:lnTo>
                    <a:pt x="176" y="324"/>
                  </a:lnTo>
                  <a:lnTo>
                    <a:pt x="159" y="324"/>
                  </a:lnTo>
                  <a:lnTo>
                    <a:pt x="146" y="324"/>
                  </a:lnTo>
                  <a:lnTo>
                    <a:pt x="132" y="324"/>
                  </a:lnTo>
                  <a:lnTo>
                    <a:pt x="123" y="324"/>
                  </a:lnTo>
                  <a:lnTo>
                    <a:pt x="115" y="324"/>
                  </a:lnTo>
                  <a:lnTo>
                    <a:pt x="105" y="324"/>
                  </a:lnTo>
                  <a:lnTo>
                    <a:pt x="99" y="324"/>
                  </a:lnTo>
                  <a:lnTo>
                    <a:pt x="98" y="324"/>
                  </a:lnTo>
                  <a:lnTo>
                    <a:pt x="98" y="324"/>
                  </a:lnTo>
                  <a:lnTo>
                    <a:pt x="86" y="299"/>
                  </a:lnTo>
                  <a:lnTo>
                    <a:pt x="73" y="276"/>
                  </a:lnTo>
                  <a:lnTo>
                    <a:pt x="57" y="247"/>
                  </a:lnTo>
                  <a:lnTo>
                    <a:pt x="44" y="221"/>
                  </a:lnTo>
                  <a:lnTo>
                    <a:pt x="32" y="194"/>
                  </a:lnTo>
                  <a:lnTo>
                    <a:pt x="28" y="182"/>
                  </a:lnTo>
                  <a:lnTo>
                    <a:pt x="28" y="169"/>
                  </a:lnTo>
                  <a:lnTo>
                    <a:pt x="30" y="140"/>
                  </a:lnTo>
                  <a:lnTo>
                    <a:pt x="40" y="115"/>
                  </a:lnTo>
                  <a:lnTo>
                    <a:pt x="53" y="90"/>
                  </a:lnTo>
                  <a:lnTo>
                    <a:pt x="71" y="69"/>
                  </a:lnTo>
                  <a:lnTo>
                    <a:pt x="92" y="52"/>
                  </a:lnTo>
                  <a:lnTo>
                    <a:pt x="115" y="38"/>
                  </a:lnTo>
                  <a:lnTo>
                    <a:pt x="142" y="31"/>
                  </a:lnTo>
                  <a:lnTo>
                    <a:pt x="171" y="29"/>
                  </a:lnTo>
                  <a:lnTo>
                    <a:pt x="199" y="31"/>
                  </a:lnTo>
                  <a:lnTo>
                    <a:pt x="226" y="38"/>
                  </a:lnTo>
                  <a:lnTo>
                    <a:pt x="249" y="52"/>
                  </a:lnTo>
                  <a:lnTo>
                    <a:pt x="270" y="69"/>
                  </a:lnTo>
                  <a:lnTo>
                    <a:pt x="290" y="90"/>
                  </a:lnTo>
                  <a:lnTo>
                    <a:pt x="301" y="115"/>
                  </a:lnTo>
                  <a:lnTo>
                    <a:pt x="311" y="140"/>
                  </a:lnTo>
                  <a:lnTo>
                    <a:pt x="313" y="169"/>
                  </a:lnTo>
                  <a:lnTo>
                    <a:pt x="309" y="194"/>
                  </a:lnTo>
                  <a:lnTo>
                    <a:pt x="301" y="221"/>
                  </a:lnTo>
                  <a:lnTo>
                    <a:pt x="288" y="247"/>
                  </a:lnTo>
                  <a:lnTo>
                    <a:pt x="274" y="276"/>
                  </a:lnTo>
                  <a:lnTo>
                    <a:pt x="259" y="299"/>
                  </a:lnTo>
                  <a:lnTo>
                    <a:pt x="243" y="324"/>
                  </a:lnTo>
                  <a:lnTo>
                    <a:pt x="243" y="324"/>
                  </a:lnTo>
                  <a:close/>
                  <a:moveTo>
                    <a:pt x="243" y="324"/>
                  </a:moveTo>
                  <a:lnTo>
                    <a:pt x="243" y="324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11"/>
            <p:cNvSpPr>
              <a:spLocks noEditPoints="1"/>
            </p:cNvSpPr>
            <p:nvPr/>
          </p:nvSpPr>
          <p:spPr bwMode="auto">
            <a:xfrm>
              <a:off x="1936751" y="3740151"/>
              <a:ext cx="84138" cy="82550"/>
            </a:xfrm>
            <a:custGeom>
              <a:avLst/>
              <a:gdLst>
                <a:gd name="T0" fmla="*/ 95 w 106"/>
                <a:gd name="T1" fmla="*/ 0 h 103"/>
                <a:gd name="T2" fmla="*/ 77 w 106"/>
                <a:gd name="T3" fmla="*/ 2 h 103"/>
                <a:gd name="T4" fmla="*/ 60 w 106"/>
                <a:gd name="T5" fmla="*/ 7 h 103"/>
                <a:gd name="T6" fmla="*/ 43 w 106"/>
                <a:gd name="T7" fmla="*/ 15 h 103"/>
                <a:gd name="T8" fmla="*/ 29 w 106"/>
                <a:gd name="T9" fmla="*/ 26 h 103"/>
                <a:gd name="T10" fmla="*/ 16 w 106"/>
                <a:gd name="T11" fmla="*/ 42 h 103"/>
                <a:gd name="T12" fmla="*/ 8 w 106"/>
                <a:gd name="T13" fmla="*/ 57 h 103"/>
                <a:gd name="T14" fmla="*/ 2 w 106"/>
                <a:gd name="T15" fmla="*/ 74 h 103"/>
                <a:gd name="T16" fmla="*/ 0 w 106"/>
                <a:gd name="T17" fmla="*/ 92 h 103"/>
                <a:gd name="T18" fmla="*/ 2 w 106"/>
                <a:gd name="T19" fmla="*/ 99 h 103"/>
                <a:gd name="T20" fmla="*/ 10 w 106"/>
                <a:gd name="T21" fmla="*/ 103 h 103"/>
                <a:gd name="T22" fmla="*/ 12 w 106"/>
                <a:gd name="T23" fmla="*/ 99 h 103"/>
                <a:gd name="T24" fmla="*/ 14 w 106"/>
                <a:gd name="T25" fmla="*/ 92 h 103"/>
                <a:gd name="T26" fmla="*/ 16 w 106"/>
                <a:gd name="T27" fmla="*/ 76 h 103"/>
                <a:gd name="T28" fmla="*/ 22 w 106"/>
                <a:gd name="T29" fmla="*/ 61 h 103"/>
                <a:gd name="T30" fmla="*/ 27 w 106"/>
                <a:gd name="T31" fmla="*/ 48 h 103"/>
                <a:gd name="T32" fmla="*/ 39 w 106"/>
                <a:gd name="T33" fmla="*/ 36 h 103"/>
                <a:gd name="T34" fmla="*/ 50 w 106"/>
                <a:gd name="T35" fmla="*/ 26 h 103"/>
                <a:gd name="T36" fmla="*/ 64 w 106"/>
                <a:gd name="T37" fmla="*/ 19 h 103"/>
                <a:gd name="T38" fmla="*/ 79 w 106"/>
                <a:gd name="T39" fmla="*/ 15 h 103"/>
                <a:gd name="T40" fmla="*/ 95 w 106"/>
                <a:gd name="T41" fmla="*/ 13 h 103"/>
                <a:gd name="T42" fmla="*/ 102 w 106"/>
                <a:gd name="T43" fmla="*/ 11 h 103"/>
                <a:gd name="T44" fmla="*/ 106 w 106"/>
                <a:gd name="T45" fmla="*/ 9 h 103"/>
                <a:gd name="T46" fmla="*/ 102 w 106"/>
                <a:gd name="T47" fmla="*/ 2 h 103"/>
                <a:gd name="T48" fmla="*/ 95 w 106"/>
                <a:gd name="T49" fmla="*/ 0 h 103"/>
                <a:gd name="T50" fmla="*/ 95 w 106"/>
                <a:gd name="T51" fmla="*/ 0 h 103"/>
                <a:gd name="T52" fmla="*/ 95 w 106"/>
                <a:gd name="T53" fmla="*/ 0 h 103"/>
                <a:gd name="T54" fmla="*/ 95 w 106"/>
                <a:gd name="T55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06" h="103">
                  <a:moveTo>
                    <a:pt x="95" y="0"/>
                  </a:moveTo>
                  <a:lnTo>
                    <a:pt x="77" y="2"/>
                  </a:lnTo>
                  <a:lnTo>
                    <a:pt x="60" y="7"/>
                  </a:lnTo>
                  <a:lnTo>
                    <a:pt x="43" y="15"/>
                  </a:lnTo>
                  <a:lnTo>
                    <a:pt x="29" y="26"/>
                  </a:lnTo>
                  <a:lnTo>
                    <a:pt x="16" y="42"/>
                  </a:lnTo>
                  <a:lnTo>
                    <a:pt x="8" y="57"/>
                  </a:lnTo>
                  <a:lnTo>
                    <a:pt x="2" y="74"/>
                  </a:lnTo>
                  <a:lnTo>
                    <a:pt x="0" y="92"/>
                  </a:lnTo>
                  <a:lnTo>
                    <a:pt x="2" y="99"/>
                  </a:lnTo>
                  <a:lnTo>
                    <a:pt x="10" y="103"/>
                  </a:lnTo>
                  <a:lnTo>
                    <a:pt x="12" y="99"/>
                  </a:lnTo>
                  <a:lnTo>
                    <a:pt x="14" y="92"/>
                  </a:lnTo>
                  <a:lnTo>
                    <a:pt x="16" y="76"/>
                  </a:lnTo>
                  <a:lnTo>
                    <a:pt x="22" y="61"/>
                  </a:lnTo>
                  <a:lnTo>
                    <a:pt x="27" y="48"/>
                  </a:lnTo>
                  <a:lnTo>
                    <a:pt x="39" y="36"/>
                  </a:lnTo>
                  <a:lnTo>
                    <a:pt x="50" y="26"/>
                  </a:lnTo>
                  <a:lnTo>
                    <a:pt x="64" y="19"/>
                  </a:lnTo>
                  <a:lnTo>
                    <a:pt x="79" y="15"/>
                  </a:lnTo>
                  <a:lnTo>
                    <a:pt x="95" y="13"/>
                  </a:lnTo>
                  <a:lnTo>
                    <a:pt x="102" y="11"/>
                  </a:lnTo>
                  <a:lnTo>
                    <a:pt x="106" y="9"/>
                  </a:lnTo>
                  <a:lnTo>
                    <a:pt x="102" y="2"/>
                  </a:lnTo>
                  <a:lnTo>
                    <a:pt x="95" y="0"/>
                  </a:lnTo>
                  <a:lnTo>
                    <a:pt x="95" y="0"/>
                  </a:lnTo>
                  <a:close/>
                  <a:moveTo>
                    <a:pt x="95" y="0"/>
                  </a:moveTo>
                  <a:lnTo>
                    <a:pt x="95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" name="Oval 55"/>
          <p:cNvSpPr/>
          <p:nvPr/>
        </p:nvSpPr>
        <p:spPr>
          <a:xfrm rot="21118087">
            <a:off x="7054585" y="5518825"/>
            <a:ext cx="717215" cy="717216"/>
          </a:xfrm>
          <a:prstGeom prst="ellipse">
            <a:avLst/>
          </a:prstGeom>
          <a:solidFill>
            <a:schemeClr val="bg1"/>
          </a:solidFill>
          <a:ln w="63500">
            <a:solidFill>
              <a:srgbClr val="15A1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600"/>
          </a:p>
        </p:txBody>
      </p:sp>
      <p:cxnSp>
        <p:nvCxnSpPr>
          <p:cNvPr id="25" name="Straight Connector 59"/>
          <p:cNvCxnSpPr/>
          <p:nvPr/>
        </p:nvCxnSpPr>
        <p:spPr>
          <a:xfrm rot="16200000" flipH="1">
            <a:off x="6619419" y="5603211"/>
            <a:ext cx="0" cy="406129"/>
          </a:xfrm>
          <a:prstGeom prst="line">
            <a:avLst/>
          </a:prstGeom>
          <a:ln>
            <a:solidFill>
              <a:srgbClr val="15A185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06820" y="5536438"/>
            <a:ext cx="5485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Новые образовательные программы</a:t>
            </a:r>
            <a:endParaRPr lang="en-US" sz="2400" b="1" dirty="0">
              <a:solidFill>
                <a:schemeClr val="bg1">
                  <a:lumMod val="1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800809" y="3050314"/>
            <a:ext cx="675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Соответствие преподавателей вызовам времени</a:t>
            </a:r>
            <a:endParaRPr lang="en-US" sz="2400" b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7" name="Freeform 53"/>
          <p:cNvSpPr>
            <a:spLocks noEditPoints="1"/>
          </p:cNvSpPr>
          <p:nvPr/>
        </p:nvSpPr>
        <p:spPr bwMode="auto">
          <a:xfrm>
            <a:off x="10378314" y="2330653"/>
            <a:ext cx="392113" cy="344488"/>
          </a:xfrm>
          <a:custGeom>
            <a:avLst/>
            <a:gdLst>
              <a:gd name="T0" fmla="*/ 465 w 494"/>
              <a:gd name="T1" fmla="*/ 436 h 436"/>
              <a:gd name="T2" fmla="*/ 436 w 494"/>
              <a:gd name="T3" fmla="*/ 394 h 436"/>
              <a:gd name="T4" fmla="*/ 457 w 494"/>
              <a:gd name="T5" fmla="*/ 340 h 436"/>
              <a:gd name="T6" fmla="*/ 486 w 494"/>
              <a:gd name="T7" fmla="*/ 365 h 436"/>
              <a:gd name="T8" fmla="*/ 450 w 494"/>
              <a:gd name="T9" fmla="*/ 169 h 436"/>
              <a:gd name="T10" fmla="*/ 450 w 494"/>
              <a:gd name="T11" fmla="*/ 263 h 436"/>
              <a:gd name="T12" fmla="*/ 450 w 494"/>
              <a:gd name="T13" fmla="*/ 307 h 436"/>
              <a:gd name="T14" fmla="*/ 475 w 494"/>
              <a:gd name="T15" fmla="*/ 321 h 436"/>
              <a:gd name="T16" fmla="*/ 478 w 494"/>
              <a:gd name="T17" fmla="*/ 229 h 436"/>
              <a:gd name="T18" fmla="*/ 478 w 494"/>
              <a:gd name="T19" fmla="*/ 177 h 436"/>
              <a:gd name="T20" fmla="*/ 465 w 494"/>
              <a:gd name="T21" fmla="*/ 154 h 436"/>
              <a:gd name="T22" fmla="*/ 446 w 494"/>
              <a:gd name="T23" fmla="*/ 142 h 436"/>
              <a:gd name="T24" fmla="*/ 417 w 494"/>
              <a:gd name="T25" fmla="*/ 150 h 436"/>
              <a:gd name="T26" fmla="*/ 415 w 494"/>
              <a:gd name="T27" fmla="*/ 225 h 436"/>
              <a:gd name="T28" fmla="*/ 415 w 494"/>
              <a:gd name="T29" fmla="*/ 279 h 436"/>
              <a:gd name="T30" fmla="*/ 396 w 494"/>
              <a:gd name="T31" fmla="*/ 323 h 436"/>
              <a:gd name="T32" fmla="*/ 269 w 494"/>
              <a:gd name="T33" fmla="*/ 357 h 436"/>
              <a:gd name="T34" fmla="*/ 116 w 494"/>
              <a:gd name="T35" fmla="*/ 334 h 436"/>
              <a:gd name="T36" fmla="*/ 77 w 494"/>
              <a:gd name="T37" fmla="*/ 257 h 436"/>
              <a:gd name="T38" fmla="*/ 77 w 494"/>
              <a:gd name="T39" fmla="*/ 181 h 436"/>
              <a:gd name="T40" fmla="*/ 77 w 494"/>
              <a:gd name="T41" fmla="*/ 150 h 436"/>
              <a:gd name="T42" fmla="*/ 37 w 494"/>
              <a:gd name="T43" fmla="*/ 140 h 436"/>
              <a:gd name="T44" fmla="*/ 2 w 494"/>
              <a:gd name="T45" fmla="*/ 108 h 436"/>
              <a:gd name="T46" fmla="*/ 33 w 494"/>
              <a:gd name="T47" fmla="*/ 48 h 436"/>
              <a:gd name="T48" fmla="*/ 171 w 494"/>
              <a:gd name="T49" fmla="*/ 16 h 436"/>
              <a:gd name="T50" fmla="*/ 227 w 494"/>
              <a:gd name="T51" fmla="*/ 2 h 436"/>
              <a:gd name="T52" fmla="*/ 246 w 494"/>
              <a:gd name="T53" fmla="*/ 0 h 436"/>
              <a:gd name="T54" fmla="*/ 350 w 494"/>
              <a:gd name="T55" fmla="*/ 21 h 436"/>
              <a:gd name="T56" fmla="*/ 434 w 494"/>
              <a:gd name="T57" fmla="*/ 42 h 436"/>
              <a:gd name="T58" fmla="*/ 459 w 494"/>
              <a:gd name="T59" fmla="*/ 48 h 436"/>
              <a:gd name="T60" fmla="*/ 490 w 494"/>
              <a:gd name="T61" fmla="*/ 108 h 436"/>
              <a:gd name="T62" fmla="*/ 386 w 494"/>
              <a:gd name="T63" fmla="*/ 154 h 436"/>
              <a:gd name="T64" fmla="*/ 298 w 494"/>
              <a:gd name="T65" fmla="*/ 175 h 436"/>
              <a:gd name="T66" fmla="*/ 256 w 494"/>
              <a:gd name="T67" fmla="*/ 183 h 436"/>
              <a:gd name="T68" fmla="*/ 237 w 494"/>
              <a:gd name="T69" fmla="*/ 183 h 436"/>
              <a:gd name="T70" fmla="*/ 148 w 494"/>
              <a:gd name="T71" fmla="*/ 163 h 436"/>
              <a:gd name="T72" fmla="*/ 106 w 494"/>
              <a:gd name="T73" fmla="*/ 154 h 436"/>
              <a:gd name="T74" fmla="*/ 106 w 494"/>
              <a:gd name="T75" fmla="*/ 227 h 436"/>
              <a:gd name="T76" fmla="*/ 106 w 494"/>
              <a:gd name="T77" fmla="*/ 279 h 436"/>
              <a:gd name="T78" fmla="*/ 127 w 494"/>
              <a:gd name="T79" fmla="*/ 300 h 436"/>
              <a:gd name="T80" fmla="*/ 246 w 494"/>
              <a:gd name="T81" fmla="*/ 325 h 436"/>
              <a:gd name="T82" fmla="*/ 367 w 494"/>
              <a:gd name="T83" fmla="*/ 300 h 436"/>
              <a:gd name="T84" fmla="*/ 386 w 494"/>
              <a:gd name="T85" fmla="*/ 154 h 436"/>
              <a:gd name="T86" fmla="*/ 457 w 494"/>
              <a:gd name="T87" fmla="*/ 79 h 436"/>
              <a:gd name="T88" fmla="*/ 336 w 494"/>
              <a:gd name="T89" fmla="*/ 48 h 436"/>
              <a:gd name="T90" fmla="*/ 269 w 494"/>
              <a:gd name="T91" fmla="*/ 33 h 436"/>
              <a:gd name="T92" fmla="*/ 246 w 494"/>
              <a:gd name="T93" fmla="*/ 29 h 436"/>
              <a:gd name="T94" fmla="*/ 177 w 494"/>
              <a:gd name="T95" fmla="*/ 44 h 436"/>
              <a:gd name="T96" fmla="*/ 79 w 494"/>
              <a:gd name="T97" fmla="*/ 67 h 436"/>
              <a:gd name="T98" fmla="*/ 45 w 494"/>
              <a:gd name="T99" fmla="*/ 77 h 436"/>
              <a:gd name="T100" fmla="*/ 33 w 494"/>
              <a:gd name="T101" fmla="*/ 102 h 436"/>
              <a:gd name="T102" fmla="*/ 158 w 494"/>
              <a:gd name="T103" fmla="*/ 135 h 436"/>
              <a:gd name="T104" fmla="*/ 225 w 494"/>
              <a:gd name="T105" fmla="*/ 150 h 436"/>
              <a:gd name="T106" fmla="*/ 246 w 494"/>
              <a:gd name="T107" fmla="*/ 154 h 436"/>
              <a:gd name="T108" fmla="*/ 453 w 494"/>
              <a:gd name="T109" fmla="*/ 106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494" h="436">
                <a:moveTo>
                  <a:pt x="494" y="401"/>
                </a:moveTo>
                <a:lnTo>
                  <a:pt x="492" y="415"/>
                </a:lnTo>
                <a:lnTo>
                  <a:pt x="486" y="426"/>
                </a:lnTo>
                <a:lnTo>
                  <a:pt x="477" y="432"/>
                </a:lnTo>
                <a:lnTo>
                  <a:pt x="465" y="436"/>
                </a:lnTo>
                <a:lnTo>
                  <a:pt x="452" y="432"/>
                </a:lnTo>
                <a:lnTo>
                  <a:pt x="442" y="426"/>
                </a:lnTo>
                <a:lnTo>
                  <a:pt x="436" y="415"/>
                </a:lnTo>
                <a:lnTo>
                  <a:pt x="434" y="401"/>
                </a:lnTo>
                <a:lnTo>
                  <a:pt x="436" y="394"/>
                </a:lnTo>
                <a:lnTo>
                  <a:pt x="436" y="386"/>
                </a:lnTo>
                <a:lnTo>
                  <a:pt x="442" y="365"/>
                </a:lnTo>
                <a:lnTo>
                  <a:pt x="446" y="355"/>
                </a:lnTo>
                <a:lnTo>
                  <a:pt x="452" y="346"/>
                </a:lnTo>
                <a:lnTo>
                  <a:pt x="457" y="340"/>
                </a:lnTo>
                <a:lnTo>
                  <a:pt x="465" y="338"/>
                </a:lnTo>
                <a:lnTo>
                  <a:pt x="471" y="340"/>
                </a:lnTo>
                <a:lnTo>
                  <a:pt x="477" y="346"/>
                </a:lnTo>
                <a:lnTo>
                  <a:pt x="482" y="355"/>
                </a:lnTo>
                <a:lnTo>
                  <a:pt x="486" y="365"/>
                </a:lnTo>
                <a:lnTo>
                  <a:pt x="492" y="386"/>
                </a:lnTo>
                <a:lnTo>
                  <a:pt x="492" y="394"/>
                </a:lnTo>
                <a:lnTo>
                  <a:pt x="494" y="401"/>
                </a:lnTo>
                <a:lnTo>
                  <a:pt x="494" y="401"/>
                </a:lnTo>
                <a:close/>
                <a:moveTo>
                  <a:pt x="450" y="169"/>
                </a:moveTo>
                <a:lnTo>
                  <a:pt x="450" y="194"/>
                </a:lnTo>
                <a:lnTo>
                  <a:pt x="450" y="215"/>
                </a:lnTo>
                <a:lnTo>
                  <a:pt x="450" y="234"/>
                </a:lnTo>
                <a:lnTo>
                  <a:pt x="450" y="250"/>
                </a:lnTo>
                <a:lnTo>
                  <a:pt x="450" y="263"/>
                </a:lnTo>
                <a:lnTo>
                  <a:pt x="450" y="275"/>
                </a:lnTo>
                <a:lnTo>
                  <a:pt x="450" y="284"/>
                </a:lnTo>
                <a:lnTo>
                  <a:pt x="450" y="292"/>
                </a:lnTo>
                <a:lnTo>
                  <a:pt x="450" y="302"/>
                </a:lnTo>
                <a:lnTo>
                  <a:pt x="450" y="307"/>
                </a:lnTo>
                <a:lnTo>
                  <a:pt x="450" y="309"/>
                </a:lnTo>
                <a:lnTo>
                  <a:pt x="450" y="309"/>
                </a:lnTo>
                <a:lnTo>
                  <a:pt x="453" y="321"/>
                </a:lnTo>
                <a:lnTo>
                  <a:pt x="465" y="325"/>
                </a:lnTo>
                <a:lnTo>
                  <a:pt x="475" y="321"/>
                </a:lnTo>
                <a:lnTo>
                  <a:pt x="478" y="309"/>
                </a:lnTo>
                <a:lnTo>
                  <a:pt x="478" y="284"/>
                </a:lnTo>
                <a:lnTo>
                  <a:pt x="478" y="263"/>
                </a:lnTo>
                <a:lnTo>
                  <a:pt x="478" y="244"/>
                </a:lnTo>
                <a:lnTo>
                  <a:pt x="478" y="229"/>
                </a:lnTo>
                <a:lnTo>
                  <a:pt x="478" y="215"/>
                </a:lnTo>
                <a:lnTo>
                  <a:pt x="478" y="204"/>
                </a:lnTo>
                <a:lnTo>
                  <a:pt x="478" y="194"/>
                </a:lnTo>
                <a:lnTo>
                  <a:pt x="478" y="186"/>
                </a:lnTo>
                <a:lnTo>
                  <a:pt x="478" y="177"/>
                </a:lnTo>
                <a:lnTo>
                  <a:pt x="478" y="171"/>
                </a:lnTo>
                <a:lnTo>
                  <a:pt x="478" y="169"/>
                </a:lnTo>
                <a:lnTo>
                  <a:pt x="478" y="169"/>
                </a:lnTo>
                <a:lnTo>
                  <a:pt x="475" y="158"/>
                </a:lnTo>
                <a:lnTo>
                  <a:pt x="465" y="154"/>
                </a:lnTo>
                <a:lnTo>
                  <a:pt x="453" y="158"/>
                </a:lnTo>
                <a:lnTo>
                  <a:pt x="450" y="169"/>
                </a:lnTo>
                <a:lnTo>
                  <a:pt x="450" y="169"/>
                </a:lnTo>
                <a:close/>
                <a:moveTo>
                  <a:pt x="459" y="140"/>
                </a:moveTo>
                <a:lnTo>
                  <a:pt x="446" y="142"/>
                </a:lnTo>
                <a:lnTo>
                  <a:pt x="434" y="146"/>
                </a:lnTo>
                <a:lnTo>
                  <a:pt x="427" y="148"/>
                </a:lnTo>
                <a:lnTo>
                  <a:pt x="421" y="148"/>
                </a:lnTo>
                <a:lnTo>
                  <a:pt x="419" y="150"/>
                </a:lnTo>
                <a:lnTo>
                  <a:pt x="417" y="150"/>
                </a:lnTo>
                <a:lnTo>
                  <a:pt x="415" y="150"/>
                </a:lnTo>
                <a:lnTo>
                  <a:pt x="415" y="173"/>
                </a:lnTo>
                <a:lnTo>
                  <a:pt x="415" y="192"/>
                </a:lnTo>
                <a:lnTo>
                  <a:pt x="415" y="209"/>
                </a:lnTo>
                <a:lnTo>
                  <a:pt x="415" y="225"/>
                </a:lnTo>
                <a:lnTo>
                  <a:pt x="415" y="238"/>
                </a:lnTo>
                <a:lnTo>
                  <a:pt x="415" y="248"/>
                </a:lnTo>
                <a:lnTo>
                  <a:pt x="415" y="263"/>
                </a:lnTo>
                <a:lnTo>
                  <a:pt x="415" y="273"/>
                </a:lnTo>
                <a:lnTo>
                  <a:pt x="415" y="279"/>
                </a:lnTo>
                <a:lnTo>
                  <a:pt x="415" y="280"/>
                </a:lnTo>
                <a:lnTo>
                  <a:pt x="415" y="280"/>
                </a:lnTo>
                <a:lnTo>
                  <a:pt x="413" y="294"/>
                </a:lnTo>
                <a:lnTo>
                  <a:pt x="407" y="309"/>
                </a:lnTo>
                <a:lnTo>
                  <a:pt x="396" y="323"/>
                </a:lnTo>
                <a:lnTo>
                  <a:pt x="379" y="334"/>
                </a:lnTo>
                <a:lnTo>
                  <a:pt x="356" y="344"/>
                </a:lnTo>
                <a:lnTo>
                  <a:pt x="327" y="352"/>
                </a:lnTo>
                <a:lnTo>
                  <a:pt x="290" y="355"/>
                </a:lnTo>
                <a:lnTo>
                  <a:pt x="269" y="357"/>
                </a:lnTo>
                <a:lnTo>
                  <a:pt x="246" y="357"/>
                </a:lnTo>
                <a:lnTo>
                  <a:pt x="204" y="355"/>
                </a:lnTo>
                <a:lnTo>
                  <a:pt x="169" y="352"/>
                </a:lnTo>
                <a:lnTo>
                  <a:pt x="141" y="344"/>
                </a:lnTo>
                <a:lnTo>
                  <a:pt x="116" y="334"/>
                </a:lnTo>
                <a:lnTo>
                  <a:pt x="98" y="323"/>
                </a:lnTo>
                <a:lnTo>
                  <a:pt x="87" y="309"/>
                </a:lnTo>
                <a:lnTo>
                  <a:pt x="79" y="294"/>
                </a:lnTo>
                <a:lnTo>
                  <a:pt x="77" y="280"/>
                </a:lnTo>
                <a:lnTo>
                  <a:pt x="77" y="257"/>
                </a:lnTo>
                <a:lnTo>
                  <a:pt x="77" y="236"/>
                </a:lnTo>
                <a:lnTo>
                  <a:pt x="77" y="219"/>
                </a:lnTo>
                <a:lnTo>
                  <a:pt x="77" y="206"/>
                </a:lnTo>
                <a:lnTo>
                  <a:pt x="77" y="192"/>
                </a:lnTo>
                <a:lnTo>
                  <a:pt x="77" y="181"/>
                </a:lnTo>
                <a:lnTo>
                  <a:pt x="77" y="165"/>
                </a:lnTo>
                <a:lnTo>
                  <a:pt x="77" y="156"/>
                </a:lnTo>
                <a:lnTo>
                  <a:pt x="77" y="152"/>
                </a:lnTo>
                <a:lnTo>
                  <a:pt x="77" y="150"/>
                </a:lnTo>
                <a:lnTo>
                  <a:pt x="77" y="150"/>
                </a:lnTo>
                <a:lnTo>
                  <a:pt x="64" y="146"/>
                </a:lnTo>
                <a:lnTo>
                  <a:pt x="52" y="144"/>
                </a:lnTo>
                <a:lnTo>
                  <a:pt x="45" y="142"/>
                </a:lnTo>
                <a:lnTo>
                  <a:pt x="39" y="140"/>
                </a:lnTo>
                <a:lnTo>
                  <a:pt x="37" y="140"/>
                </a:lnTo>
                <a:lnTo>
                  <a:pt x="35" y="140"/>
                </a:lnTo>
                <a:lnTo>
                  <a:pt x="33" y="140"/>
                </a:lnTo>
                <a:lnTo>
                  <a:pt x="20" y="135"/>
                </a:lnTo>
                <a:lnTo>
                  <a:pt x="10" y="123"/>
                </a:lnTo>
                <a:lnTo>
                  <a:pt x="2" y="108"/>
                </a:lnTo>
                <a:lnTo>
                  <a:pt x="0" y="92"/>
                </a:lnTo>
                <a:lnTo>
                  <a:pt x="2" y="77"/>
                </a:lnTo>
                <a:lnTo>
                  <a:pt x="10" y="64"/>
                </a:lnTo>
                <a:lnTo>
                  <a:pt x="20" y="54"/>
                </a:lnTo>
                <a:lnTo>
                  <a:pt x="33" y="48"/>
                </a:lnTo>
                <a:lnTo>
                  <a:pt x="69" y="39"/>
                </a:lnTo>
                <a:lnTo>
                  <a:pt x="100" y="33"/>
                </a:lnTo>
                <a:lnTo>
                  <a:pt x="127" y="25"/>
                </a:lnTo>
                <a:lnTo>
                  <a:pt x="150" y="19"/>
                </a:lnTo>
                <a:lnTo>
                  <a:pt x="171" y="16"/>
                </a:lnTo>
                <a:lnTo>
                  <a:pt x="187" y="12"/>
                </a:lnTo>
                <a:lnTo>
                  <a:pt x="200" y="8"/>
                </a:lnTo>
                <a:lnTo>
                  <a:pt x="212" y="6"/>
                </a:lnTo>
                <a:lnTo>
                  <a:pt x="219" y="4"/>
                </a:lnTo>
                <a:lnTo>
                  <a:pt x="227" y="2"/>
                </a:lnTo>
                <a:lnTo>
                  <a:pt x="233" y="0"/>
                </a:lnTo>
                <a:lnTo>
                  <a:pt x="237" y="0"/>
                </a:lnTo>
                <a:lnTo>
                  <a:pt x="237" y="0"/>
                </a:lnTo>
                <a:lnTo>
                  <a:pt x="244" y="0"/>
                </a:lnTo>
                <a:lnTo>
                  <a:pt x="246" y="0"/>
                </a:lnTo>
                <a:lnTo>
                  <a:pt x="254" y="0"/>
                </a:lnTo>
                <a:lnTo>
                  <a:pt x="256" y="0"/>
                </a:lnTo>
                <a:lnTo>
                  <a:pt x="292" y="8"/>
                </a:lnTo>
                <a:lnTo>
                  <a:pt x="323" y="16"/>
                </a:lnTo>
                <a:lnTo>
                  <a:pt x="350" y="21"/>
                </a:lnTo>
                <a:lnTo>
                  <a:pt x="373" y="27"/>
                </a:lnTo>
                <a:lnTo>
                  <a:pt x="394" y="33"/>
                </a:lnTo>
                <a:lnTo>
                  <a:pt x="409" y="37"/>
                </a:lnTo>
                <a:lnTo>
                  <a:pt x="423" y="39"/>
                </a:lnTo>
                <a:lnTo>
                  <a:pt x="434" y="42"/>
                </a:lnTo>
                <a:lnTo>
                  <a:pt x="442" y="44"/>
                </a:lnTo>
                <a:lnTo>
                  <a:pt x="448" y="46"/>
                </a:lnTo>
                <a:lnTo>
                  <a:pt x="455" y="46"/>
                </a:lnTo>
                <a:lnTo>
                  <a:pt x="459" y="48"/>
                </a:lnTo>
                <a:lnTo>
                  <a:pt x="459" y="48"/>
                </a:lnTo>
                <a:lnTo>
                  <a:pt x="473" y="54"/>
                </a:lnTo>
                <a:lnTo>
                  <a:pt x="484" y="64"/>
                </a:lnTo>
                <a:lnTo>
                  <a:pt x="490" y="77"/>
                </a:lnTo>
                <a:lnTo>
                  <a:pt x="494" y="92"/>
                </a:lnTo>
                <a:lnTo>
                  <a:pt x="490" y="108"/>
                </a:lnTo>
                <a:lnTo>
                  <a:pt x="484" y="123"/>
                </a:lnTo>
                <a:lnTo>
                  <a:pt x="473" y="135"/>
                </a:lnTo>
                <a:lnTo>
                  <a:pt x="459" y="140"/>
                </a:lnTo>
                <a:lnTo>
                  <a:pt x="459" y="140"/>
                </a:lnTo>
                <a:close/>
                <a:moveTo>
                  <a:pt x="386" y="154"/>
                </a:moveTo>
                <a:lnTo>
                  <a:pt x="363" y="160"/>
                </a:lnTo>
                <a:lnTo>
                  <a:pt x="344" y="163"/>
                </a:lnTo>
                <a:lnTo>
                  <a:pt x="327" y="167"/>
                </a:lnTo>
                <a:lnTo>
                  <a:pt x="311" y="171"/>
                </a:lnTo>
                <a:lnTo>
                  <a:pt x="298" y="175"/>
                </a:lnTo>
                <a:lnTo>
                  <a:pt x="288" y="177"/>
                </a:lnTo>
                <a:lnTo>
                  <a:pt x="273" y="181"/>
                </a:lnTo>
                <a:lnTo>
                  <a:pt x="263" y="183"/>
                </a:lnTo>
                <a:lnTo>
                  <a:pt x="258" y="183"/>
                </a:lnTo>
                <a:lnTo>
                  <a:pt x="256" y="183"/>
                </a:lnTo>
                <a:lnTo>
                  <a:pt x="256" y="183"/>
                </a:lnTo>
                <a:lnTo>
                  <a:pt x="254" y="183"/>
                </a:lnTo>
                <a:lnTo>
                  <a:pt x="246" y="183"/>
                </a:lnTo>
                <a:lnTo>
                  <a:pt x="244" y="183"/>
                </a:lnTo>
                <a:lnTo>
                  <a:pt x="237" y="183"/>
                </a:lnTo>
                <a:lnTo>
                  <a:pt x="213" y="179"/>
                </a:lnTo>
                <a:lnTo>
                  <a:pt x="194" y="173"/>
                </a:lnTo>
                <a:lnTo>
                  <a:pt x="177" y="169"/>
                </a:lnTo>
                <a:lnTo>
                  <a:pt x="162" y="167"/>
                </a:lnTo>
                <a:lnTo>
                  <a:pt x="148" y="163"/>
                </a:lnTo>
                <a:lnTo>
                  <a:pt x="139" y="161"/>
                </a:lnTo>
                <a:lnTo>
                  <a:pt x="123" y="158"/>
                </a:lnTo>
                <a:lnTo>
                  <a:pt x="114" y="156"/>
                </a:lnTo>
                <a:lnTo>
                  <a:pt x="108" y="156"/>
                </a:lnTo>
                <a:lnTo>
                  <a:pt x="106" y="154"/>
                </a:lnTo>
                <a:lnTo>
                  <a:pt x="106" y="154"/>
                </a:lnTo>
                <a:lnTo>
                  <a:pt x="106" y="177"/>
                </a:lnTo>
                <a:lnTo>
                  <a:pt x="106" y="196"/>
                </a:lnTo>
                <a:lnTo>
                  <a:pt x="106" y="213"/>
                </a:lnTo>
                <a:lnTo>
                  <a:pt x="106" y="227"/>
                </a:lnTo>
                <a:lnTo>
                  <a:pt x="106" y="240"/>
                </a:lnTo>
                <a:lnTo>
                  <a:pt x="106" y="250"/>
                </a:lnTo>
                <a:lnTo>
                  <a:pt x="106" y="265"/>
                </a:lnTo>
                <a:lnTo>
                  <a:pt x="106" y="275"/>
                </a:lnTo>
                <a:lnTo>
                  <a:pt x="106" y="279"/>
                </a:lnTo>
                <a:lnTo>
                  <a:pt x="106" y="280"/>
                </a:lnTo>
                <a:lnTo>
                  <a:pt x="106" y="280"/>
                </a:lnTo>
                <a:lnTo>
                  <a:pt x="108" y="286"/>
                </a:lnTo>
                <a:lnTo>
                  <a:pt x="116" y="294"/>
                </a:lnTo>
                <a:lnTo>
                  <a:pt x="127" y="300"/>
                </a:lnTo>
                <a:lnTo>
                  <a:pt x="142" y="307"/>
                </a:lnTo>
                <a:lnTo>
                  <a:pt x="162" y="313"/>
                </a:lnTo>
                <a:lnTo>
                  <a:pt x="185" y="319"/>
                </a:lnTo>
                <a:lnTo>
                  <a:pt x="213" y="323"/>
                </a:lnTo>
                <a:lnTo>
                  <a:pt x="246" y="325"/>
                </a:lnTo>
                <a:lnTo>
                  <a:pt x="279" y="323"/>
                </a:lnTo>
                <a:lnTo>
                  <a:pt x="308" y="319"/>
                </a:lnTo>
                <a:lnTo>
                  <a:pt x="331" y="313"/>
                </a:lnTo>
                <a:lnTo>
                  <a:pt x="352" y="307"/>
                </a:lnTo>
                <a:lnTo>
                  <a:pt x="367" y="300"/>
                </a:lnTo>
                <a:lnTo>
                  <a:pt x="379" y="294"/>
                </a:lnTo>
                <a:lnTo>
                  <a:pt x="384" y="286"/>
                </a:lnTo>
                <a:lnTo>
                  <a:pt x="386" y="280"/>
                </a:lnTo>
                <a:lnTo>
                  <a:pt x="386" y="154"/>
                </a:lnTo>
                <a:lnTo>
                  <a:pt x="386" y="154"/>
                </a:lnTo>
                <a:close/>
                <a:moveTo>
                  <a:pt x="453" y="106"/>
                </a:moveTo>
                <a:lnTo>
                  <a:pt x="461" y="102"/>
                </a:lnTo>
                <a:lnTo>
                  <a:pt x="465" y="92"/>
                </a:lnTo>
                <a:lnTo>
                  <a:pt x="461" y="83"/>
                </a:lnTo>
                <a:lnTo>
                  <a:pt x="457" y="79"/>
                </a:lnTo>
                <a:lnTo>
                  <a:pt x="453" y="77"/>
                </a:lnTo>
                <a:lnTo>
                  <a:pt x="419" y="69"/>
                </a:lnTo>
                <a:lnTo>
                  <a:pt x="388" y="62"/>
                </a:lnTo>
                <a:lnTo>
                  <a:pt x="359" y="54"/>
                </a:lnTo>
                <a:lnTo>
                  <a:pt x="336" y="48"/>
                </a:lnTo>
                <a:lnTo>
                  <a:pt x="317" y="44"/>
                </a:lnTo>
                <a:lnTo>
                  <a:pt x="302" y="41"/>
                </a:lnTo>
                <a:lnTo>
                  <a:pt x="288" y="37"/>
                </a:lnTo>
                <a:lnTo>
                  <a:pt x="277" y="35"/>
                </a:lnTo>
                <a:lnTo>
                  <a:pt x="269" y="33"/>
                </a:lnTo>
                <a:lnTo>
                  <a:pt x="261" y="31"/>
                </a:lnTo>
                <a:lnTo>
                  <a:pt x="254" y="29"/>
                </a:lnTo>
                <a:lnTo>
                  <a:pt x="252" y="29"/>
                </a:lnTo>
                <a:lnTo>
                  <a:pt x="252" y="29"/>
                </a:lnTo>
                <a:lnTo>
                  <a:pt x="246" y="29"/>
                </a:lnTo>
                <a:lnTo>
                  <a:pt x="246" y="29"/>
                </a:lnTo>
                <a:lnTo>
                  <a:pt x="242" y="29"/>
                </a:lnTo>
                <a:lnTo>
                  <a:pt x="242" y="29"/>
                </a:lnTo>
                <a:lnTo>
                  <a:pt x="206" y="37"/>
                </a:lnTo>
                <a:lnTo>
                  <a:pt x="177" y="44"/>
                </a:lnTo>
                <a:lnTo>
                  <a:pt x="150" y="50"/>
                </a:lnTo>
                <a:lnTo>
                  <a:pt x="127" y="56"/>
                </a:lnTo>
                <a:lnTo>
                  <a:pt x="108" y="62"/>
                </a:lnTo>
                <a:lnTo>
                  <a:pt x="93" y="65"/>
                </a:lnTo>
                <a:lnTo>
                  <a:pt x="79" y="67"/>
                </a:lnTo>
                <a:lnTo>
                  <a:pt x="68" y="71"/>
                </a:lnTo>
                <a:lnTo>
                  <a:pt x="60" y="73"/>
                </a:lnTo>
                <a:lnTo>
                  <a:pt x="54" y="75"/>
                </a:lnTo>
                <a:lnTo>
                  <a:pt x="46" y="77"/>
                </a:lnTo>
                <a:lnTo>
                  <a:pt x="45" y="77"/>
                </a:lnTo>
                <a:lnTo>
                  <a:pt x="43" y="77"/>
                </a:lnTo>
                <a:lnTo>
                  <a:pt x="37" y="79"/>
                </a:lnTo>
                <a:lnTo>
                  <a:pt x="33" y="83"/>
                </a:lnTo>
                <a:lnTo>
                  <a:pt x="29" y="92"/>
                </a:lnTo>
                <a:lnTo>
                  <a:pt x="33" y="102"/>
                </a:lnTo>
                <a:lnTo>
                  <a:pt x="43" y="106"/>
                </a:lnTo>
                <a:lnTo>
                  <a:pt x="79" y="115"/>
                </a:lnTo>
                <a:lnTo>
                  <a:pt x="108" y="121"/>
                </a:lnTo>
                <a:lnTo>
                  <a:pt x="135" y="129"/>
                </a:lnTo>
                <a:lnTo>
                  <a:pt x="158" y="135"/>
                </a:lnTo>
                <a:lnTo>
                  <a:pt x="177" y="138"/>
                </a:lnTo>
                <a:lnTo>
                  <a:pt x="192" y="142"/>
                </a:lnTo>
                <a:lnTo>
                  <a:pt x="206" y="146"/>
                </a:lnTo>
                <a:lnTo>
                  <a:pt x="217" y="148"/>
                </a:lnTo>
                <a:lnTo>
                  <a:pt x="225" y="150"/>
                </a:lnTo>
                <a:lnTo>
                  <a:pt x="231" y="152"/>
                </a:lnTo>
                <a:lnTo>
                  <a:pt x="238" y="154"/>
                </a:lnTo>
                <a:lnTo>
                  <a:pt x="240" y="154"/>
                </a:lnTo>
                <a:lnTo>
                  <a:pt x="242" y="154"/>
                </a:lnTo>
                <a:lnTo>
                  <a:pt x="246" y="154"/>
                </a:lnTo>
                <a:lnTo>
                  <a:pt x="246" y="154"/>
                </a:lnTo>
                <a:lnTo>
                  <a:pt x="250" y="154"/>
                </a:lnTo>
                <a:lnTo>
                  <a:pt x="252" y="154"/>
                </a:lnTo>
                <a:lnTo>
                  <a:pt x="453" y="106"/>
                </a:lnTo>
                <a:lnTo>
                  <a:pt x="453" y="106"/>
                </a:lnTo>
                <a:close/>
                <a:moveTo>
                  <a:pt x="453" y="106"/>
                </a:moveTo>
                <a:lnTo>
                  <a:pt x="453" y="106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9" name="Group 105"/>
          <p:cNvGrpSpPr>
            <a:grpSpLocks/>
          </p:cNvGrpSpPr>
          <p:nvPr/>
        </p:nvGrpSpPr>
        <p:grpSpPr bwMode="auto">
          <a:xfrm>
            <a:off x="8139891" y="4835039"/>
            <a:ext cx="392112" cy="393700"/>
            <a:chOff x="6261101" y="2770188"/>
            <a:chExt cx="392113" cy="393700"/>
          </a:xfrm>
        </p:grpSpPr>
        <p:sp>
          <p:nvSpPr>
            <p:cNvPr id="40" name="Freeform 135"/>
            <p:cNvSpPr>
              <a:spLocks noEditPoints="1"/>
            </p:cNvSpPr>
            <p:nvPr/>
          </p:nvSpPr>
          <p:spPr bwMode="auto">
            <a:xfrm>
              <a:off x="6261101" y="2808288"/>
              <a:ext cx="357188" cy="355600"/>
            </a:xfrm>
            <a:custGeom>
              <a:avLst/>
              <a:gdLst>
                <a:gd name="T0" fmla="*/ 233363 w 450"/>
                <a:gd name="T1" fmla="*/ 0 h 449"/>
                <a:gd name="T2" fmla="*/ 204788 w 450"/>
                <a:gd name="T3" fmla="*/ 11880 h 449"/>
                <a:gd name="T4" fmla="*/ 190500 w 450"/>
                <a:gd name="T5" fmla="*/ 22176 h 449"/>
                <a:gd name="T6" fmla="*/ 187325 w 450"/>
                <a:gd name="T7" fmla="*/ 60191 h 449"/>
                <a:gd name="T8" fmla="*/ 92075 w 450"/>
                <a:gd name="T9" fmla="*/ 101374 h 449"/>
                <a:gd name="T10" fmla="*/ 42863 w 450"/>
                <a:gd name="T11" fmla="*/ 121173 h 449"/>
                <a:gd name="T12" fmla="*/ 23019 w 450"/>
                <a:gd name="T13" fmla="*/ 130677 h 449"/>
                <a:gd name="T14" fmla="*/ 0 w 450"/>
                <a:gd name="T15" fmla="*/ 157604 h 449"/>
                <a:gd name="T16" fmla="*/ 62706 w 450"/>
                <a:gd name="T17" fmla="*/ 241555 h 449"/>
                <a:gd name="T18" fmla="*/ 130175 w 450"/>
                <a:gd name="T19" fmla="*/ 308081 h 449"/>
                <a:gd name="T20" fmla="*/ 160338 w 450"/>
                <a:gd name="T21" fmla="*/ 338968 h 449"/>
                <a:gd name="T22" fmla="*/ 172244 w 450"/>
                <a:gd name="T23" fmla="*/ 349264 h 449"/>
                <a:gd name="T24" fmla="*/ 196850 w 450"/>
                <a:gd name="T25" fmla="*/ 355600 h 449"/>
                <a:gd name="T26" fmla="*/ 221457 w 450"/>
                <a:gd name="T27" fmla="*/ 340552 h 449"/>
                <a:gd name="T28" fmla="*/ 256382 w 450"/>
                <a:gd name="T29" fmla="*/ 256602 h 449"/>
                <a:gd name="T30" fmla="*/ 279400 w 450"/>
                <a:gd name="T31" fmla="*/ 198788 h 449"/>
                <a:gd name="T32" fmla="*/ 289719 w 450"/>
                <a:gd name="T33" fmla="*/ 171860 h 449"/>
                <a:gd name="T34" fmla="*/ 309563 w 450"/>
                <a:gd name="T35" fmla="*/ 173444 h 449"/>
                <a:gd name="T36" fmla="*/ 339725 w 450"/>
                <a:gd name="T37" fmla="*/ 153645 h 449"/>
                <a:gd name="T38" fmla="*/ 354013 w 450"/>
                <a:gd name="T39" fmla="*/ 135429 h 449"/>
                <a:gd name="T40" fmla="*/ 253207 w 450"/>
                <a:gd name="T41" fmla="*/ 7128 h 449"/>
                <a:gd name="T42" fmla="*/ 195263 w 450"/>
                <a:gd name="T43" fmla="*/ 331049 h 449"/>
                <a:gd name="T44" fmla="*/ 183357 w 450"/>
                <a:gd name="T45" fmla="*/ 327881 h 449"/>
                <a:gd name="T46" fmla="*/ 92869 w 450"/>
                <a:gd name="T47" fmla="*/ 238387 h 449"/>
                <a:gd name="T48" fmla="*/ 46038 w 450"/>
                <a:gd name="T49" fmla="*/ 193244 h 449"/>
                <a:gd name="T50" fmla="*/ 26194 w 450"/>
                <a:gd name="T51" fmla="*/ 173444 h 449"/>
                <a:gd name="T52" fmla="*/ 26194 w 450"/>
                <a:gd name="T53" fmla="*/ 156020 h 449"/>
                <a:gd name="T54" fmla="*/ 65881 w 450"/>
                <a:gd name="T55" fmla="*/ 139389 h 449"/>
                <a:gd name="T56" fmla="*/ 102394 w 450"/>
                <a:gd name="T57" fmla="*/ 124341 h 449"/>
                <a:gd name="T58" fmla="*/ 127000 w 450"/>
                <a:gd name="T59" fmla="*/ 127509 h 449"/>
                <a:gd name="T60" fmla="*/ 204788 w 450"/>
                <a:gd name="T61" fmla="*/ 139389 h 449"/>
                <a:gd name="T62" fmla="*/ 261144 w 450"/>
                <a:gd name="T63" fmla="*/ 177404 h 449"/>
                <a:gd name="T64" fmla="*/ 324644 w 450"/>
                <a:gd name="T65" fmla="*/ 133845 h 449"/>
                <a:gd name="T66" fmla="*/ 314325 w 450"/>
                <a:gd name="T67" fmla="*/ 145725 h 449"/>
                <a:gd name="T68" fmla="*/ 292894 w 450"/>
                <a:gd name="T69" fmla="*/ 133845 h 449"/>
                <a:gd name="T70" fmla="*/ 283369 w 450"/>
                <a:gd name="T71" fmla="*/ 122757 h 449"/>
                <a:gd name="T72" fmla="*/ 266700 w 450"/>
                <a:gd name="T73" fmla="*/ 163940 h 449"/>
                <a:gd name="T74" fmla="*/ 268288 w 450"/>
                <a:gd name="T75" fmla="*/ 165524 h 449"/>
                <a:gd name="T76" fmla="*/ 225425 w 450"/>
                <a:gd name="T77" fmla="*/ 135429 h 449"/>
                <a:gd name="T78" fmla="*/ 157163 w 450"/>
                <a:gd name="T79" fmla="*/ 118005 h 449"/>
                <a:gd name="T80" fmla="*/ 160338 w 450"/>
                <a:gd name="T81" fmla="*/ 101374 h 449"/>
                <a:gd name="T82" fmla="*/ 204788 w 450"/>
                <a:gd name="T83" fmla="*/ 83158 h 449"/>
                <a:gd name="T84" fmla="*/ 228600 w 450"/>
                <a:gd name="T85" fmla="*/ 72862 h 449"/>
                <a:gd name="T86" fmla="*/ 215107 w 450"/>
                <a:gd name="T87" fmla="*/ 54647 h 449"/>
                <a:gd name="T88" fmla="*/ 207169 w 450"/>
                <a:gd name="T89" fmla="*/ 46727 h 449"/>
                <a:gd name="T90" fmla="*/ 224632 w 450"/>
                <a:gd name="T91" fmla="*/ 25343 h 449"/>
                <a:gd name="T92" fmla="*/ 253207 w 450"/>
                <a:gd name="T93" fmla="*/ 39599 h 449"/>
                <a:gd name="T94" fmla="*/ 299244 w 450"/>
                <a:gd name="T95" fmla="*/ 87910 h 449"/>
                <a:gd name="T96" fmla="*/ 327819 w 450"/>
                <a:gd name="T97" fmla="*/ 117213 h 449"/>
                <a:gd name="T98" fmla="*/ 329407 w 450"/>
                <a:gd name="T99" fmla="*/ 127509 h 44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50" h="449">
                  <a:moveTo>
                    <a:pt x="319" y="9"/>
                  </a:moveTo>
                  <a:lnTo>
                    <a:pt x="313" y="4"/>
                  </a:lnTo>
                  <a:lnTo>
                    <a:pt x="308" y="0"/>
                  </a:lnTo>
                  <a:lnTo>
                    <a:pt x="294" y="0"/>
                  </a:lnTo>
                  <a:lnTo>
                    <a:pt x="277" y="0"/>
                  </a:lnTo>
                  <a:lnTo>
                    <a:pt x="269" y="4"/>
                  </a:lnTo>
                  <a:lnTo>
                    <a:pt x="265" y="9"/>
                  </a:lnTo>
                  <a:lnTo>
                    <a:pt x="258" y="15"/>
                  </a:lnTo>
                  <a:lnTo>
                    <a:pt x="252" y="21"/>
                  </a:lnTo>
                  <a:lnTo>
                    <a:pt x="244" y="27"/>
                  </a:lnTo>
                  <a:lnTo>
                    <a:pt x="242" y="28"/>
                  </a:lnTo>
                  <a:lnTo>
                    <a:pt x="240" y="28"/>
                  </a:lnTo>
                  <a:lnTo>
                    <a:pt x="235" y="44"/>
                  </a:lnTo>
                  <a:lnTo>
                    <a:pt x="231" y="57"/>
                  </a:lnTo>
                  <a:lnTo>
                    <a:pt x="233" y="69"/>
                  </a:lnTo>
                  <a:lnTo>
                    <a:pt x="236" y="76"/>
                  </a:lnTo>
                  <a:lnTo>
                    <a:pt x="200" y="92"/>
                  </a:lnTo>
                  <a:lnTo>
                    <a:pt x="167" y="105"/>
                  </a:lnTo>
                  <a:lnTo>
                    <a:pt x="140" y="119"/>
                  </a:lnTo>
                  <a:lnTo>
                    <a:pt x="116" y="128"/>
                  </a:lnTo>
                  <a:lnTo>
                    <a:pt x="96" y="136"/>
                  </a:lnTo>
                  <a:lnTo>
                    <a:pt x="79" y="144"/>
                  </a:lnTo>
                  <a:lnTo>
                    <a:pt x="66" y="149"/>
                  </a:lnTo>
                  <a:lnTo>
                    <a:pt x="54" y="153"/>
                  </a:lnTo>
                  <a:lnTo>
                    <a:pt x="46" y="157"/>
                  </a:lnTo>
                  <a:lnTo>
                    <a:pt x="39" y="161"/>
                  </a:lnTo>
                  <a:lnTo>
                    <a:pt x="31" y="163"/>
                  </a:lnTo>
                  <a:lnTo>
                    <a:pt x="29" y="165"/>
                  </a:lnTo>
                  <a:lnTo>
                    <a:pt x="20" y="171"/>
                  </a:lnTo>
                  <a:lnTo>
                    <a:pt x="10" y="178"/>
                  </a:lnTo>
                  <a:lnTo>
                    <a:pt x="0" y="199"/>
                  </a:lnTo>
                  <a:lnTo>
                    <a:pt x="4" y="220"/>
                  </a:lnTo>
                  <a:lnTo>
                    <a:pt x="14" y="238"/>
                  </a:lnTo>
                  <a:lnTo>
                    <a:pt x="48" y="274"/>
                  </a:lnTo>
                  <a:lnTo>
                    <a:pt x="79" y="305"/>
                  </a:lnTo>
                  <a:lnTo>
                    <a:pt x="106" y="332"/>
                  </a:lnTo>
                  <a:lnTo>
                    <a:pt x="129" y="355"/>
                  </a:lnTo>
                  <a:lnTo>
                    <a:pt x="148" y="374"/>
                  </a:lnTo>
                  <a:lnTo>
                    <a:pt x="164" y="389"/>
                  </a:lnTo>
                  <a:lnTo>
                    <a:pt x="177" y="403"/>
                  </a:lnTo>
                  <a:lnTo>
                    <a:pt x="187" y="414"/>
                  </a:lnTo>
                  <a:lnTo>
                    <a:pt x="196" y="422"/>
                  </a:lnTo>
                  <a:lnTo>
                    <a:pt x="202" y="428"/>
                  </a:lnTo>
                  <a:lnTo>
                    <a:pt x="210" y="435"/>
                  </a:lnTo>
                  <a:lnTo>
                    <a:pt x="212" y="437"/>
                  </a:lnTo>
                  <a:lnTo>
                    <a:pt x="212" y="439"/>
                  </a:lnTo>
                  <a:lnTo>
                    <a:pt x="217" y="441"/>
                  </a:lnTo>
                  <a:lnTo>
                    <a:pt x="225" y="445"/>
                  </a:lnTo>
                  <a:lnTo>
                    <a:pt x="240" y="449"/>
                  </a:lnTo>
                  <a:lnTo>
                    <a:pt x="248" y="449"/>
                  </a:lnTo>
                  <a:lnTo>
                    <a:pt x="250" y="449"/>
                  </a:lnTo>
                  <a:lnTo>
                    <a:pt x="261" y="445"/>
                  </a:lnTo>
                  <a:lnTo>
                    <a:pt x="271" y="439"/>
                  </a:lnTo>
                  <a:lnTo>
                    <a:pt x="279" y="430"/>
                  </a:lnTo>
                  <a:lnTo>
                    <a:pt x="284" y="418"/>
                  </a:lnTo>
                  <a:lnTo>
                    <a:pt x="300" y="384"/>
                  </a:lnTo>
                  <a:lnTo>
                    <a:pt x="311" y="351"/>
                  </a:lnTo>
                  <a:lnTo>
                    <a:pt x="323" y="324"/>
                  </a:lnTo>
                  <a:lnTo>
                    <a:pt x="332" y="301"/>
                  </a:lnTo>
                  <a:lnTo>
                    <a:pt x="340" y="280"/>
                  </a:lnTo>
                  <a:lnTo>
                    <a:pt x="346" y="265"/>
                  </a:lnTo>
                  <a:lnTo>
                    <a:pt x="352" y="251"/>
                  </a:lnTo>
                  <a:lnTo>
                    <a:pt x="357" y="240"/>
                  </a:lnTo>
                  <a:lnTo>
                    <a:pt x="359" y="232"/>
                  </a:lnTo>
                  <a:lnTo>
                    <a:pt x="363" y="224"/>
                  </a:lnTo>
                  <a:lnTo>
                    <a:pt x="365" y="217"/>
                  </a:lnTo>
                  <a:lnTo>
                    <a:pt x="367" y="215"/>
                  </a:lnTo>
                  <a:lnTo>
                    <a:pt x="379" y="217"/>
                  </a:lnTo>
                  <a:lnTo>
                    <a:pt x="390" y="219"/>
                  </a:lnTo>
                  <a:lnTo>
                    <a:pt x="405" y="215"/>
                  </a:lnTo>
                  <a:lnTo>
                    <a:pt x="415" y="203"/>
                  </a:lnTo>
                  <a:lnTo>
                    <a:pt x="423" y="197"/>
                  </a:lnTo>
                  <a:lnTo>
                    <a:pt x="428" y="194"/>
                  </a:lnTo>
                  <a:lnTo>
                    <a:pt x="436" y="188"/>
                  </a:lnTo>
                  <a:lnTo>
                    <a:pt x="438" y="186"/>
                  </a:lnTo>
                  <a:lnTo>
                    <a:pt x="440" y="184"/>
                  </a:lnTo>
                  <a:lnTo>
                    <a:pt x="446" y="171"/>
                  </a:lnTo>
                  <a:lnTo>
                    <a:pt x="450" y="155"/>
                  </a:lnTo>
                  <a:lnTo>
                    <a:pt x="446" y="142"/>
                  </a:lnTo>
                  <a:lnTo>
                    <a:pt x="440" y="130"/>
                  </a:lnTo>
                  <a:lnTo>
                    <a:pt x="319" y="9"/>
                  </a:lnTo>
                  <a:close/>
                  <a:moveTo>
                    <a:pt x="256" y="409"/>
                  </a:moveTo>
                  <a:lnTo>
                    <a:pt x="252" y="416"/>
                  </a:lnTo>
                  <a:lnTo>
                    <a:pt x="246" y="418"/>
                  </a:lnTo>
                  <a:lnTo>
                    <a:pt x="240" y="418"/>
                  </a:lnTo>
                  <a:lnTo>
                    <a:pt x="236" y="418"/>
                  </a:lnTo>
                  <a:lnTo>
                    <a:pt x="231" y="414"/>
                  </a:lnTo>
                  <a:lnTo>
                    <a:pt x="196" y="380"/>
                  </a:lnTo>
                  <a:lnTo>
                    <a:pt x="165" y="349"/>
                  </a:lnTo>
                  <a:lnTo>
                    <a:pt x="140" y="324"/>
                  </a:lnTo>
                  <a:lnTo>
                    <a:pt x="117" y="301"/>
                  </a:lnTo>
                  <a:lnTo>
                    <a:pt x="98" y="282"/>
                  </a:lnTo>
                  <a:lnTo>
                    <a:pt x="81" y="267"/>
                  </a:lnTo>
                  <a:lnTo>
                    <a:pt x="69" y="253"/>
                  </a:lnTo>
                  <a:lnTo>
                    <a:pt x="58" y="244"/>
                  </a:lnTo>
                  <a:lnTo>
                    <a:pt x="50" y="236"/>
                  </a:lnTo>
                  <a:lnTo>
                    <a:pt x="44" y="228"/>
                  </a:lnTo>
                  <a:lnTo>
                    <a:pt x="37" y="222"/>
                  </a:lnTo>
                  <a:lnTo>
                    <a:pt x="33" y="219"/>
                  </a:lnTo>
                  <a:lnTo>
                    <a:pt x="31" y="211"/>
                  </a:lnTo>
                  <a:lnTo>
                    <a:pt x="29" y="203"/>
                  </a:lnTo>
                  <a:lnTo>
                    <a:pt x="33" y="197"/>
                  </a:lnTo>
                  <a:lnTo>
                    <a:pt x="39" y="194"/>
                  </a:lnTo>
                  <a:lnTo>
                    <a:pt x="56" y="188"/>
                  </a:lnTo>
                  <a:lnTo>
                    <a:pt x="69" y="182"/>
                  </a:lnTo>
                  <a:lnTo>
                    <a:pt x="83" y="176"/>
                  </a:lnTo>
                  <a:lnTo>
                    <a:pt x="94" y="172"/>
                  </a:lnTo>
                  <a:lnTo>
                    <a:pt x="112" y="165"/>
                  </a:lnTo>
                  <a:lnTo>
                    <a:pt x="123" y="161"/>
                  </a:lnTo>
                  <a:lnTo>
                    <a:pt x="129" y="157"/>
                  </a:lnTo>
                  <a:lnTo>
                    <a:pt x="133" y="155"/>
                  </a:lnTo>
                  <a:lnTo>
                    <a:pt x="135" y="155"/>
                  </a:lnTo>
                  <a:lnTo>
                    <a:pt x="160" y="161"/>
                  </a:lnTo>
                  <a:lnTo>
                    <a:pt x="185" y="165"/>
                  </a:lnTo>
                  <a:lnTo>
                    <a:pt x="210" y="167"/>
                  </a:lnTo>
                  <a:lnTo>
                    <a:pt x="233" y="171"/>
                  </a:lnTo>
                  <a:lnTo>
                    <a:pt x="258" y="176"/>
                  </a:lnTo>
                  <a:lnTo>
                    <a:pt x="281" y="186"/>
                  </a:lnTo>
                  <a:lnTo>
                    <a:pt x="304" y="201"/>
                  </a:lnTo>
                  <a:lnTo>
                    <a:pt x="317" y="211"/>
                  </a:lnTo>
                  <a:lnTo>
                    <a:pt x="329" y="224"/>
                  </a:lnTo>
                  <a:lnTo>
                    <a:pt x="256" y="409"/>
                  </a:lnTo>
                  <a:close/>
                  <a:moveTo>
                    <a:pt x="415" y="161"/>
                  </a:moveTo>
                  <a:lnTo>
                    <a:pt x="409" y="169"/>
                  </a:lnTo>
                  <a:lnTo>
                    <a:pt x="404" y="174"/>
                  </a:lnTo>
                  <a:lnTo>
                    <a:pt x="398" y="182"/>
                  </a:lnTo>
                  <a:lnTo>
                    <a:pt x="396" y="184"/>
                  </a:lnTo>
                  <a:lnTo>
                    <a:pt x="390" y="188"/>
                  </a:lnTo>
                  <a:lnTo>
                    <a:pt x="386" y="184"/>
                  </a:lnTo>
                  <a:lnTo>
                    <a:pt x="377" y="174"/>
                  </a:lnTo>
                  <a:lnTo>
                    <a:pt x="369" y="169"/>
                  </a:lnTo>
                  <a:lnTo>
                    <a:pt x="365" y="163"/>
                  </a:lnTo>
                  <a:lnTo>
                    <a:pt x="361" y="159"/>
                  </a:lnTo>
                  <a:lnTo>
                    <a:pt x="357" y="155"/>
                  </a:lnTo>
                  <a:lnTo>
                    <a:pt x="350" y="174"/>
                  </a:lnTo>
                  <a:lnTo>
                    <a:pt x="344" y="190"/>
                  </a:lnTo>
                  <a:lnTo>
                    <a:pt x="338" y="199"/>
                  </a:lnTo>
                  <a:lnTo>
                    <a:pt x="336" y="207"/>
                  </a:lnTo>
                  <a:lnTo>
                    <a:pt x="334" y="211"/>
                  </a:lnTo>
                  <a:lnTo>
                    <a:pt x="332" y="213"/>
                  </a:lnTo>
                  <a:lnTo>
                    <a:pt x="332" y="215"/>
                  </a:lnTo>
                  <a:lnTo>
                    <a:pt x="338" y="209"/>
                  </a:lnTo>
                  <a:lnTo>
                    <a:pt x="319" y="192"/>
                  </a:lnTo>
                  <a:lnTo>
                    <a:pt x="302" y="180"/>
                  </a:lnTo>
                  <a:lnTo>
                    <a:pt x="284" y="171"/>
                  </a:lnTo>
                  <a:lnTo>
                    <a:pt x="265" y="163"/>
                  </a:lnTo>
                  <a:lnTo>
                    <a:pt x="248" y="159"/>
                  </a:lnTo>
                  <a:lnTo>
                    <a:pt x="231" y="155"/>
                  </a:lnTo>
                  <a:lnTo>
                    <a:pt x="198" y="149"/>
                  </a:lnTo>
                  <a:lnTo>
                    <a:pt x="181" y="148"/>
                  </a:lnTo>
                  <a:lnTo>
                    <a:pt x="160" y="146"/>
                  </a:lnTo>
                  <a:lnTo>
                    <a:pt x="183" y="136"/>
                  </a:lnTo>
                  <a:lnTo>
                    <a:pt x="202" y="128"/>
                  </a:lnTo>
                  <a:lnTo>
                    <a:pt x="219" y="121"/>
                  </a:lnTo>
                  <a:lnTo>
                    <a:pt x="235" y="115"/>
                  </a:lnTo>
                  <a:lnTo>
                    <a:pt x="248" y="109"/>
                  </a:lnTo>
                  <a:lnTo>
                    <a:pt x="258" y="105"/>
                  </a:lnTo>
                  <a:lnTo>
                    <a:pt x="273" y="98"/>
                  </a:lnTo>
                  <a:lnTo>
                    <a:pt x="283" y="94"/>
                  </a:lnTo>
                  <a:lnTo>
                    <a:pt x="288" y="92"/>
                  </a:lnTo>
                  <a:lnTo>
                    <a:pt x="290" y="92"/>
                  </a:lnTo>
                  <a:lnTo>
                    <a:pt x="281" y="82"/>
                  </a:lnTo>
                  <a:lnTo>
                    <a:pt x="275" y="75"/>
                  </a:lnTo>
                  <a:lnTo>
                    <a:pt x="271" y="69"/>
                  </a:lnTo>
                  <a:lnTo>
                    <a:pt x="269" y="67"/>
                  </a:lnTo>
                  <a:lnTo>
                    <a:pt x="265" y="63"/>
                  </a:lnTo>
                  <a:lnTo>
                    <a:pt x="261" y="59"/>
                  </a:lnTo>
                  <a:lnTo>
                    <a:pt x="265" y="53"/>
                  </a:lnTo>
                  <a:lnTo>
                    <a:pt x="271" y="44"/>
                  </a:lnTo>
                  <a:lnTo>
                    <a:pt x="277" y="38"/>
                  </a:lnTo>
                  <a:lnTo>
                    <a:pt x="283" y="32"/>
                  </a:lnTo>
                  <a:lnTo>
                    <a:pt x="284" y="28"/>
                  </a:lnTo>
                  <a:lnTo>
                    <a:pt x="300" y="28"/>
                  </a:lnTo>
                  <a:lnTo>
                    <a:pt x="319" y="50"/>
                  </a:lnTo>
                  <a:lnTo>
                    <a:pt x="338" y="69"/>
                  </a:lnTo>
                  <a:lnTo>
                    <a:pt x="354" y="84"/>
                  </a:lnTo>
                  <a:lnTo>
                    <a:pt x="367" y="100"/>
                  </a:lnTo>
                  <a:lnTo>
                    <a:pt x="377" y="111"/>
                  </a:lnTo>
                  <a:lnTo>
                    <a:pt x="386" y="121"/>
                  </a:lnTo>
                  <a:lnTo>
                    <a:pt x="402" y="136"/>
                  </a:lnTo>
                  <a:lnTo>
                    <a:pt x="409" y="144"/>
                  </a:lnTo>
                  <a:lnTo>
                    <a:pt x="413" y="148"/>
                  </a:lnTo>
                  <a:lnTo>
                    <a:pt x="415" y="149"/>
                  </a:lnTo>
                  <a:lnTo>
                    <a:pt x="419" y="157"/>
                  </a:lnTo>
                  <a:lnTo>
                    <a:pt x="415" y="161"/>
                  </a:lnTo>
                  <a:close/>
                  <a:moveTo>
                    <a:pt x="415" y="161"/>
                  </a:moveTo>
                  <a:lnTo>
                    <a:pt x="415" y="16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Freeform 136"/>
            <p:cNvSpPr>
              <a:spLocks noEditPoints="1"/>
            </p:cNvSpPr>
            <p:nvPr/>
          </p:nvSpPr>
          <p:spPr bwMode="auto">
            <a:xfrm>
              <a:off x="6434138" y="2967038"/>
              <a:ext cx="61913" cy="61913"/>
            </a:xfrm>
            <a:custGeom>
              <a:avLst/>
              <a:gdLst>
                <a:gd name="T0" fmla="*/ 30565 w 79"/>
                <a:gd name="T1" fmla="*/ 61913 h 79"/>
                <a:gd name="T2" fmla="*/ 42320 w 79"/>
                <a:gd name="T3" fmla="*/ 58778 h 79"/>
                <a:gd name="T4" fmla="*/ 51725 w 79"/>
                <a:gd name="T5" fmla="*/ 53292 h 79"/>
                <a:gd name="T6" fmla="*/ 58778 w 79"/>
                <a:gd name="T7" fmla="*/ 43888 h 79"/>
                <a:gd name="T8" fmla="*/ 61913 w 79"/>
                <a:gd name="T9" fmla="*/ 30565 h 79"/>
                <a:gd name="T10" fmla="*/ 58778 w 79"/>
                <a:gd name="T11" fmla="*/ 19593 h 79"/>
                <a:gd name="T12" fmla="*/ 51725 w 79"/>
                <a:gd name="T13" fmla="*/ 9405 h 79"/>
                <a:gd name="T14" fmla="*/ 42320 w 79"/>
                <a:gd name="T15" fmla="*/ 1567 h 79"/>
                <a:gd name="T16" fmla="*/ 30565 w 79"/>
                <a:gd name="T17" fmla="*/ 0 h 79"/>
                <a:gd name="T18" fmla="*/ 18025 w 79"/>
                <a:gd name="T19" fmla="*/ 1567 h 79"/>
                <a:gd name="T20" fmla="*/ 7837 w 79"/>
                <a:gd name="T21" fmla="*/ 9405 h 79"/>
                <a:gd name="T22" fmla="*/ 1567 w 79"/>
                <a:gd name="T23" fmla="*/ 19593 h 79"/>
                <a:gd name="T24" fmla="*/ 0 w 79"/>
                <a:gd name="T25" fmla="*/ 30565 h 79"/>
                <a:gd name="T26" fmla="*/ 1567 w 79"/>
                <a:gd name="T27" fmla="*/ 43888 h 79"/>
                <a:gd name="T28" fmla="*/ 7837 w 79"/>
                <a:gd name="T29" fmla="*/ 53292 h 79"/>
                <a:gd name="T30" fmla="*/ 18025 w 79"/>
                <a:gd name="T31" fmla="*/ 58778 h 79"/>
                <a:gd name="T32" fmla="*/ 30565 w 79"/>
                <a:gd name="T33" fmla="*/ 61913 h 79"/>
                <a:gd name="T34" fmla="*/ 30565 w 79"/>
                <a:gd name="T35" fmla="*/ 61913 h 79"/>
                <a:gd name="T36" fmla="*/ 30565 w 79"/>
                <a:gd name="T37" fmla="*/ 10972 h 79"/>
                <a:gd name="T38" fmla="*/ 36051 w 79"/>
                <a:gd name="T39" fmla="*/ 14107 h 79"/>
                <a:gd name="T40" fmla="*/ 42320 w 79"/>
                <a:gd name="T41" fmla="*/ 18025 h 79"/>
                <a:gd name="T42" fmla="*/ 48590 w 79"/>
                <a:gd name="T43" fmla="*/ 24295 h 79"/>
                <a:gd name="T44" fmla="*/ 50157 w 79"/>
                <a:gd name="T45" fmla="*/ 30565 h 79"/>
                <a:gd name="T46" fmla="*/ 48590 w 79"/>
                <a:gd name="T47" fmla="*/ 37618 h 79"/>
                <a:gd name="T48" fmla="*/ 42320 w 79"/>
                <a:gd name="T49" fmla="*/ 43888 h 79"/>
                <a:gd name="T50" fmla="*/ 36051 w 79"/>
                <a:gd name="T51" fmla="*/ 48590 h 79"/>
                <a:gd name="T52" fmla="*/ 30565 w 79"/>
                <a:gd name="T53" fmla="*/ 50157 h 79"/>
                <a:gd name="T54" fmla="*/ 22728 w 79"/>
                <a:gd name="T55" fmla="*/ 48590 h 79"/>
                <a:gd name="T56" fmla="*/ 16458 w 79"/>
                <a:gd name="T57" fmla="*/ 43888 h 79"/>
                <a:gd name="T58" fmla="*/ 12539 w 79"/>
                <a:gd name="T59" fmla="*/ 37618 h 79"/>
                <a:gd name="T60" fmla="*/ 10972 w 79"/>
                <a:gd name="T61" fmla="*/ 30565 h 79"/>
                <a:gd name="T62" fmla="*/ 12539 w 79"/>
                <a:gd name="T63" fmla="*/ 24295 h 79"/>
                <a:gd name="T64" fmla="*/ 16458 w 79"/>
                <a:gd name="T65" fmla="*/ 18025 h 79"/>
                <a:gd name="T66" fmla="*/ 22728 w 79"/>
                <a:gd name="T67" fmla="*/ 14107 h 79"/>
                <a:gd name="T68" fmla="*/ 30565 w 79"/>
                <a:gd name="T69" fmla="*/ 10972 h 79"/>
                <a:gd name="T70" fmla="*/ 30565 w 79"/>
                <a:gd name="T71" fmla="*/ 10972 h 79"/>
                <a:gd name="T72" fmla="*/ 30565 w 79"/>
                <a:gd name="T73" fmla="*/ 10972 h 79"/>
                <a:gd name="T74" fmla="*/ 30565 w 79"/>
                <a:gd name="T75" fmla="*/ 10972 h 7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9" h="79">
                  <a:moveTo>
                    <a:pt x="39" y="79"/>
                  </a:moveTo>
                  <a:lnTo>
                    <a:pt x="54" y="75"/>
                  </a:lnTo>
                  <a:lnTo>
                    <a:pt x="66" y="68"/>
                  </a:lnTo>
                  <a:lnTo>
                    <a:pt x="75" y="56"/>
                  </a:lnTo>
                  <a:lnTo>
                    <a:pt x="79" y="39"/>
                  </a:lnTo>
                  <a:lnTo>
                    <a:pt x="75" y="25"/>
                  </a:lnTo>
                  <a:lnTo>
                    <a:pt x="66" y="12"/>
                  </a:lnTo>
                  <a:lnTo>
                    <a:pt x="54" y="2"/>
                  </a:lnTo>
                  <a:lnTo>
                    <a:pt x="39" y="0"/>
                  </a:lnTo>
                  <a:lnTo>
                    <a:pt x="23" y="2"/>
                  </a:lnTo>
                  <a:lnTo>
                    <a:pt x="10" y="12"/>
                  </a:lnTo>
                  <a:lnTo>
                    <a:pt x="2" y="25"/>
                  </a:lnTo>
                  <a:lnTo>
                    <a:pt x="0" y="39"/>
                  </a:lnTo>
                  <a:lnTo>
                    <a:pt x="2" y="56"/>
                  </a:lnTo>
                  <a:lnTo>
                    <a:pt x="10" y="68"/>
                  </a:lnTo>
                  <a:lnTo>
                    <a:pt x="23" y="75"/>
                  </a:lnTo>
                  <a:lnTo>
                    <a:pt x="39" y="79"/>
                  </a:lnTo>
                  <a:close/>
                  <a:moveTo>
                    <a:pt x="39" y="14"/>
                  </a:moveTo>
                  <a:lnTo>
                    <a:pt x="46" y="18"/>
                  </a:lnTo>
                  <a:lnTo>
                    <a:pt x="54" y="23"/>
                  </a:lnTo>
                  <a:lnTo>
                    <a:pt x="62" y="31"/>
                  </a:lnTo>
                  <a:lnTo>
                    <a:pt x="64" y="39"/>
                  </a:lnTo>
                  <a:lnTo>
                    <a:pt x="62" y="48"/>
                  </a:lnTo>
                  <a:lnTo>
                    <a:pt x="54" y="56"/>
                  </a:lnTo>
                  <a:lnTo>
                    <a:pt x="46" y="62"/>
                  </a:lnTo>
                  <a:lnTo>
                    <a:pt x="39" y="64"/>
                  </a:lnTo>
                  <a:lnTo>
                    <a:pt x="29" y="62"/>
                  </a:lnTo>
                  <a:lnTo>
                    <a:pt x="21" y="56"/>
                  </a:lnTo>
                  <a:lnTo>
                    <a:pt x="16" y="48"/>
                  </a:lnTo>
                  <a:lnTo>
                    <a:pt x="14" y="39"/>
                  </a:lnTo>
                  <a:lnTo>
                    <a:pt x="16" y="31"/>
                  </a:lnTo>
                  <a:lnTo>
                    <a:pt x="21" y="23"/>
                  </a:lnTo>
                  <a:lnTo>
                    <a:pt x="29" y="18"/>
                  </a:lnTo>
                  <a:lnTo>
                    <a:pt x="39" y="14"/>
                  </a:lnTo>
                  <a:close/>
                  <a:moveTo>
                    <a:pt x="39" y="14"/>
                  </a:moveTo>
                  <a:lnTo>
                    <a:pt x="39" y="14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Freeform 138"/>
            <p:cNvSpPr>
              <a:spLocks noEditPoints="1"/>
            </p:cNvSpPr>
            <p:nvPr/>
          </p:nvSpPr>
          <p:spPr bwMode="auto">
            <a:xfrm>
              <a:off x="6591301" y="2770188"/>
              <a:ext cx="61913" cy="60325"/>
            </a:xfrm>
            <a:custGeom>
              <a:avLst/>
              <a:gdLst>
                <a:gd name="T0" fmla="*/ 30554 w 77"/>
                <a:gd name="T1" fmla="*/ 0 h 76"/>
                <a:gd name="T2" fmla="*/ 18493 w 77"/>
                <a:gd name="T3" fmla="*/ 1588 h 76"/>
                <a:gd name="T4" fmla="*/ 8845 w 77"/>
                <a:gd name="T5" fmla="*/ 8731 h 76"/>
                <a:gd name="T6" fmla="*/ 1608 w 77"/>
                <a:gd name="T7" fmla="*/ 18256 h 76"/>
                <a:gd name="T8" fmla="*/ 0 w 77"/>
                <a:gd name="T9" fmla="*/ 30163 h 76"/>
                <a:gd name="T10" fmla="*/ 1608 w 77"/>
                <a:gd name="T11" fmla="*/ 41275 h 76"/>
                <a:gd name="T12" fmla="*/ 8845 w 77"/>
                <a:gd name="T13" fmla="*/ 50006 h 76"/>
                <a:gd name="T14" fmla="*/ 18493 w 77"/>
                <a:gd name="T15" fmla="*/ 57944 h 76"/>
                <a:gd name="T16" fmla="*/ 30554 w 77"/>
                <a:gd name="T17" fmla="*/ 60325 h 76"/>
                <a:gd name="T18" fmla="*/ 43420 w 77"/>
                <a:gd name="T19" fmla="*/ 57944 h 76"/>
                <a:gd name="T20" fmla="*/ 52264 w 77"/>
                <a:gd name="T21" fmla="*/ 50006 h 76"/>
                <a:gd name="T22" fmla="*/ 58697 w 77"/>
                <a:gd name="T23" fmla="*/ 41275 h 76"/>
                <a:gd name="T24" fmla="*/ 61913 w 77"/>
                <a:gd name="T25" fmla="*/ 30163 h 76"/>
                <a:gd name="T26" fmla="*/ 58697 w 77"/>
                <a:gd name="T27" fmla="*/ 18256 h 76"/>
                <a:gd name="T28" fmla="*/ 52264 w 77"/>
                <a:gd name="T29" fmla="*/ 8731 h 76"/>
                <a:gd name="T30" fmla="*/ 43420 w 77"/>
                <a:gd name="T31" fmla="*/ 1588 h 76"/>
                <a:gd name="T32" fmla="*/ 30554 w 77"/>
                <a:gd name="T33" fmla="*/ 0 h 76"/>
                <a:gd name="T34" fmla="*/ 30554 w 77"/>
                <a:gd name="T35" fmla="*/ 0 h 76"/>
                <a:gd name="T36" fmla="*/ 30554 w 77"/>
                <a:gd name="T37" fmla="*/ 48419 h 76"/>
                <a:gd name="T38" fmla="*/ 24926 w 77"/>
                <a:gd name="T39" fmla="*/ 46831 h 76"/>
                <a:gd name="T40" fmla="*/ 20102 w 77"/>
                <a:gd name="T41" fmla="*/ 43656 h 76"/>
                <a:gd name="T42" fmla="*/ 15277 w 77"/>
                <a:gd name="T43" fmla="*/ 38100 h 76"/>
                <a:gd name="T44" fmla="*/ 15277 w 77"/>
                <a:gd name="T45" fmla="*/ 30163 h 76"/>
                <a:gd name="T46" fmla="*/ 15277 w 77"/>
                <a:gd name="T47" fmla="*/ 21431 h 76"/>
                <a:gd name="T48" fmla="*/ 20102 w 77"/>
                <a:gd name="T49" fmla="*/ 16669 h 76"/>
                <a:gd name="T50" fmla="*/ 24926 w 77"/>
                <a:gd name="T51" fmla="*/ 11906 h 76"/>
                <a:gd name="T52" fmla="*/ 30554 w 77"/>
                <a:gd name="T53" fmla="*/ 10319 h 76"/>
                <a:gd name="T54" fmla="*/ 38595 w 77"/>
                <a:gd name="T55" fmla="*/ 11906 h 76"/>
                <a:gd name="T56" fmla="*/ 45028 w 77"/>
                <a:gd name="T57" fmla="*/ 16669 h 76"/>
                <a:gd name="T58" fmla="*/ 47440 w 77"/>
                <a:gd name="T59" fmla="*/ 21431 h 76"/>
                <a:gd name="T60" fmla="*/ 49048 w 77"/>
                <a:gd name="T61" fmla="*/ 30163 h 76"/>
                <a:gd name="T62" fmla="*/ 47440 w 77"/>
                <a:gd name="T63" fmla="*/ 38100 h 76"/>
                <a:gd name="T64" fmla="*/ 45028 w 77"/>
                <a:gd name="T65" fmla="*/ 43656 h 76"/>
                <a:gd name="T66" fmla="*/ 38595 w 77"/>
                <a:gd name="T67" fmla="*/ 46831 h 76"/>
                <a:gd name="T68" fmla="*/ 30554 w 77"/>
                <a:gd name="T69" fmla="*/ 48419 h 76"/>
                <a:gd name="T70" fmla="*/ 30554 w 77"/>
                <a:gd name="T71" fmla="*/ 48419 h 76"/>
                <a:gd name="T72" fmla="*/ 30554 w 77"/>
                <a:gd name="T73" fmla="*/ 48419 h 76"/>
                <a:gd name="T74" fmla="*/ 30554 w 77"/>
                <a:gd name="T75" fmla="*/ 48419 h 7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7" h="76">
                  <a:moveTo>
                    <a:pt x="38" y="0"/>
                  </a:moveTo>
                  <a:lnTo>
                    <a:pt x="23" y="2"/>
                  </a:lnTo>
                  <a:lnTo>
                    <a:pt x="11" y="11"/>
                  </a:lnTo>
                  <a:lnTo>
                    <a:pt x="2" y="23"/>
                  </a:lnTo>
                  <a:lnTo>
                    <a:pt x="0" y="38"/>
                  </a:lnTo>
                  <a:lnTo>
                    <a:pt x="2" y="52"/>
                  </a:lnTo>
                  <a:lnTo>
                    <a:pt x="11" y="63"/>
                  </a:lnTo>
                  <a:lnTo>
                    <a:pt x="23" y="73"/>
                  </a:lnTo>
                  <a:lnTo>
                    <a:pt x="38" y="76"/>
                  </a:lnTo>
                  <a:lnTo>
                    <a:pt x="54" y="73"/>
                  </a:lnTo>
                  <a:lnTo>
                    <a:pt x="65" y="63"/>
                  </a:lnTo>
                  <a:lnTo>
                    <a:pt x="73" y="52"/>
                  </a:lnTo>
                  <a:lnTo>
                    <a:pt x="77" y="38"/>
                  </a:lnTo>
                  <a:lnTo>
                    <a:pt x="73" y="23"/>
                  </a:lnTo>
                  <a:lnTo>
                    <a:pt x="65" y="11"/>
                  </a:lnTo>
                  <a:lnTo>
                    <a:pt x="54" y="2"/>
                  </a:lnTo>
                  <a:lnTo>
                    <a:pt x="38" y="0"/>
                  </a:lnTo>
                  <a:close/>
                  <a:moveTo>
                    <a:pt x="38" y="61"/>
                  </a:moveTo>
                  <a:lnTo>
                    <a:pt x="31" y="59"/>
                  </a:lnTo>
                  <a:lnTo>
                    <a:pt x="25" y="55"/>
                  </a:lnTo>
                  <a:lnTo>
                    <a:pt x="19" y="48"/>
                  </a:lnTo>
                  <a:lnTo>
                    <a:pt x="19" y="38"/>
                  </a:lnTo>
                  <a:lnTo>
                    <a:pt x="19" y="27"/>
                  </a:lnTo>
                  <a:lnTo>
                    <a:pt x="25" y="21"/>
                  </a:lnTo>
                  <a:lnTo>
                    <a:pt x="31" y="15"/>
                  </a:lnTo>
                  <a:lnTo>
                    <a:pt x="38" y="13"/>
                  </a:lnTo>
                  <a:lnTo>
                    <a:pt x="48" y="15"/>
                  </a:lnTo>
                  <a:lnTo>
                    <a:pt x="56" y="21"/>
                  </a:lnTo>
                  <a:lnTo>
                    <a:pt x="59" y="27"/>
                  </a:lnTo>
                  <a:lnTo>
                    <a:pt x="61" y="38"/>
                  </a:lnTo>
                  <a:lnTo>
                    <a:pt x="59" y="48"/>
                  </a:lnTo>
                  <a:lnTo>
                    <a:pt x="56" y="55"/>
                  </a:lnTo>
                  <a:lnTo>
                    <a:pt x="48" y="59"/>
                  </a:lnTo>
                  <a:lnTo>
                    <a:pt x="38" y="61"/>
                  </a:lnTo>
                  <a:close/>
                  <a:moveTo>
                    <a:pt x="38" y="61"/>
                  </a:moveTo>
                  <a:lnTo>
                    <a:pt x="38" y="6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Freeform 139"/>
            <p:cNvSpPr>
              <a:spLocks noEditPoints="1"/>
            </p:cNvSpPr>
            <p:nvPr/>
          </p:nvSpPr>
          <p:spPr bwMode="auto">
            <a:xfrm>
              <a:off x="6362701" y="2954338"/>
              <a:ext cx="44450" cy="50800"/>
            </a:xfrm>
            <a:custGeom>
              <a:avLst/>
              <a:gdLst>
                <a:gd name="T0" fmla="*/ 0 w 58"/>
                <a:gd name="T1" fmla="*/ 23384 h 63"/>
                <a:gd name="T2" fmla="*/ 1533 w 58"/>
                <a:gd name="T3" fmla="*/ 33867 h 63"/>
                <a:gd name="T4" fmla="*/ 4598 w 58"/>
                <a:gd name="T5" fmla="*/ 43543 h 63"/>
                <a:gd name="T6" fmla="*/ 11496 w 58"/>
                <a:gd name="T7" fmla="*/ 48381 h 63"/>
                <a:gd name="T8" fmla="*/ 22225 w 58"/>
                <a:gd name="T9" fmla="*/ 50800 h 63"/>
                <a:gd name="T10" fmla="*/ 30655 w 58"/>
                <a:gd name="T11" fmla="*/ 48381 h 63"/>
                <a:gd name="T12" fmla="*/ 38319 w 58"/>
                <a:gd name="T13" fmla="*/ 43543 h 63"/>
                <a:gd name="T14" fmla="*/ 42917 w 58"/>
                <a:gd name="T15" fmla="*/ 33867 h 63"/>
                <a:gd name="T16" fmla="*/ 44450 w 58"/>
                <a:gd name="T17" fmla="*/ 23384 h 63"/>
                <a:gd name="T18" fmla="*/ 42917 w 58"/>
                <a:gd name="T19" fmla="*/ 13708 h 63"/>
                <a:gd name="T20" fmla="*/ 38319 w 58"/>
                <a:gd name="T21" fmla="*/ 6451 h 63"/>
                <a:gd name="T22" fmla="*/ 30655 w 58"/>
                <a:gd name="T23" fmla="*/ 1613 h 63"/>
                <a:gd name="T24" fmla="*/ 22225 w 58"/>
                <a:gd name="T25" fmla="*/ 0 h 63"/>
                <a:gd name="T26" fmla="*/ 11496 w 58"/>
                <a:gd name="T27" fmla="*/ 1613 h 63"/>
                <a:gd name="T28" fmla="*/ 4598 w 58"/>
                <a:gd name="T29" fmla="*/ 6451 h 63"/>
                <a:gd name="T30" fmla="*/ 1533 w 58"/>
                <a:gd name="T31" fmla="*/ 13708 h 63"/>
                <a:gd name="T32" fmla="*/ 0 w 58"/>
                <a:gd name="T33" fmla="*/ 23384 h 63"/>
                <a:gd name="T34" fmla="*/ 0 w 58"/>
                <a:gd name="T35" fmla="*/ 23384 h 63"/>
                <a:gd name="T36" fmla="*/ 22225 w 58"/>
                <a:gd name="T37" fmla="*/ 10483 h 63"/>
                <a:gd name="T38" fmla="*/ 26823 w 58"/>
                <a:gd name="T39" fmla="*/ 12095 h 63"/>
                <a:gd name="T40" fmla="*/ 29122 w 58"/>
                <a:gd name="T41" fmla="*/ 15321 h 63"/>
                <a:gd name="T42" fmla="*/ 32188 w 58"/>
                <a:gd name="T43" fmla="*/ 23384 h 63"/>
                <a:gd name="T44" fmla="*/ 29122 w 58"/>
                <a:gd name="T45" fmla="*/ 33867 h 63"/>
                <a:gd name="T46" fmla="*/ 26823 w 58"/>
                <a:gd name="T47" fmla="*/ 37092 h 63"/>
                <a:gd name="T48" fmla="*/ 22225 w 58"/>
                <a:gd name="T49" fmla="*/ 38705 h 63"/>
                <a:gd name="T50" fmla="*/ 16094 w 58"/>
                <a:gd name="T51" fmla="*/ 37092 h 63"/>
                <a:gd name="T52" fmla="*/ 13028 w 58"/>
                <a:gd name="T53" fmla="*/ 33867 h 63"/>
                <a:gd name="T54" fmla="*/ 9963 w 58"/>
                <a:gd name="T55" fmla="*/ 23384 h 63"/>
                <a:gd name="T56" fmla="*/ 13028 w 58"/>
                <a:gd name="T57" fmla="*/ 15321 h 63"/>
                <a:gd name="T58" fmla="*/ 16094 w 58"/>
                <a:gd name="T59" fmla="*/ 12095 h 63"/>
                <a:gd name="T60" fmla="*/ 22225 w 58"/>
                <a:gd name="T61" fmla="*/ 10483 h 63"/>
                <a:gd name="T62" fmla="*/ 22225 w 58"/>
                <a:gd name="T63" fmla="*/ 10483 h 63"/>
                <a:gd name="T64" fmla="*/ 22225 w 58"/>
                <a:gd name="T65" fmla="*/ 10483 h 63"/>
                <a:gd name="T66" fmla="*/ 22225 w 58"/>
                <a:gd name="T67" fmla="*/ 10483 h 6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58" h="63">
                  <a:moveTo>
                    <a:pt x="0" y="29"/>
                  </a:moveTo>
                  <a:lnTo>
                    <a:pt x="2" y="42"/>
                  </a:lnTo>
                  <a:lnTo>
                    <a:pt x="6" y="54"/>
                  </a:lnTo>
                  <a:lnTo>
                    <a:pt x="15" y="60"/>
                  </a:lnTo>
                  <a:lnTo>
                    <a:pt x="29" y="63"/>
                  </a:lnTo>
                  <a:lnTo>
                    <a:pt x="40" y="60"/>
                  </a:lnTo>
                  <a:lnTo>
                    <a:pt x="50" y="54"/>
                  </a:lnTo>
                  <a:lnTo>
                    <a:pt x="56" y="42"/>
                  </a:lnTo>
                  <a:lnTo>
                    <a:pt x="58" y="29"/>
                  </a:lnTo>
                  <a:lnTo>
                    <a:pt x="56" y="17"/>
                  </a:lnTo>
                  <a:lnTo>
                    <a:pt x="50" y="8"/>
                  </a:lnTo>
                  <a:lnTo>
                    <a:pt x="40" y="2"/>
                  </a:lnTo>
                  <a:lnTo>
                    <a:pt x="29" y="0"/>
                  </a:lnTo>
                  <a:lnTo>
                    <a:pt x="15" y="2"/>
                  </a:lnTo>
                  <a:lnTo>
                    <a:pt x="6" y="8"/>
                  </a:lnTo>
                  <a:lnTo>
                    <a:pt x="2" y="17"/>
                  </a:lnTo>
                  <a:lnTo>
                    <a:pt x="0" y="29"/>
                  </a:lnTo>
                  <a:close/>
                  <a:moveTo>
                    <a:pt x="29" y="13"/>
                  </a:moveTo>
                  <a:lnTo>
                    <a:pt x="35" y="15"/>
                  </a:lnTo>
                  <a:lnTo>
                    <a:pt x="38" y="19"/>
                  </a:lnTo>
                  <a:lnTo>
                    <a:pt x="42" y="29"/>
                  </a:lnTo>
                  <a:lnTo>
                    <a:pt x="38" y="42"/>
                  </a:lnTo>
                  <a:lnTo>
                    <a:pt x="35" y="46"/>
                  </a:lnTo>
                  <a:lnTo>
                    <a:pt x="29" y="48"/>
                  </a:lnTo>
                  <a:lnTo>
                    <a:pt x="21" y="46"/>
                  </a:lnTo>
                  <a:lnTo>
                    <a:pt x="17" y="42"/>
                  </a:lnTo>
                  <a:lnTo>
                    <a:pt x="13" y="29"/>
                  </a:lnTo>
                  <a:lnTo>
                    <a:pt x="17" y="19"/>
                  </a:lnTo>
                  <a:lnTo>
                    <a:pt x="21" y="15"/>
                  </a:lnTo>
                  <a:lnTo>
                    <a:pt x="29" y="13"/>
                  </a:lnTo>
                  <a:close/>
                  <a:moveTo>
                    <a:pt x="29" y="13"/>
                  </a:moveTo>
                  <a:lnTo>
                    <a:pt x="29" y="13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Freeform 141"/>
            <p:cNvSpPr>
              <a:spLocks noEditPoints="1"/>
            </p:cNvSpPr>
            <p:nvPr/>
          </p:nvSpPr>
          <p:spPr bwMode="auto">
            <a:xfrm>
              <a:off x="6407151" y="3040063"/>
              <a:ext cx="26988" cy="26988"/>
            </a:xfrm>
            <a:custGeom>
              <a:avLst/>
              <a:gdLst>
                <a:gd name="T0" fmla="*/ 26988 w 32"/>
                <a:gd name="T1" fmla="*/ 15422 h 35"/>
                <a:gd name="T2" fmla="*/ 25301 w 32"/>
                <a:gd name="T3" fmla="*/ 18506 h 35"/>
                <a:gd name="T4" fmla="*/ 22771 w 32"/>
                <a:gd name="T5" fmla="*/ 22361 h 35"/>
                <a:gd name="T6" fmla="*/ 19398 w 32"/>
                <a:gd name="T7" fmla="*/ 25446 h 35"/>
                <a:gd name="T8" fmla="*/ 14337 w 32"/>
                <a:gd name="T9" fmla="*/ 26988 h 35"/>
                <a:gd name="T10" fmla="*/ 9277 w 32"/>
                <a:gd name="T11" fmla="*/ 25446 h 35"/>
                <a:gd name="T12" fmla="*/ 4217 w 32"/>
                <a:gd name="T13" fmla="*/ 22361 h 35"/>
                <a:gd name="T14" fmla="*/ 0 w 32"/>
                <a:gd name="T15" fmla="*/ 18506 h 35"/>
                <a:gd name="T16" fmla="*/ 0 w 32"/>
                <a:gd name="T17" fmla="*/ 15422 h 35"/>
                <a:gd name="T18" fmla="*/ 0 w 32"/>
                <a:gd name="T19" fmla="*/ 9253 h 35"/>
                <a:gd name="T20" fmla="*/ 4217 w 32"/>
                <a:gd name="T21" fmla="*/ 4627 h 35"/>
                <a:gd name="T22" fmla="*/ 9277 w 32"/>
                <a:gd name="T23" fmla="*/ 0 h 35"/>
                <a:gd name="T24" fmla="*/ 14337 w 32"/>
                <a:gd name="T25" fmla="*/ 0 h 35"/>
                <a:gd name="T26" fmla="*/ 19398 w 32"/>
                <a:gd name="T27" fmla="*/ 0 h 35"/>
                <a:gd name="T28" fmla="*/ 22771 w 32"/>
                <a:gd name="T29" fmla="*/ 4627 h 35"/>
                <a:gd name="T30" fmla="*/ 25301 w 32"/>
                <a:gd name="T31" fmla="*/ 9253 h 35"/>
                <a:gd name="T32" fmla="*/ 26988 w 32"/>
                <a:gd name="T33" fmla="*/ 15422 h 35"/>
                <a:gd name="T34" fmla="*/ 26988 w 32"/>
                <a:gd name="T35" fmla="*/ 15422 h 35"/>
                <a:gd name="T36" fmla="*/ 26988 w 32"/>
                <a:gd name="T37" fmla="*/ 15422 h 35"/>
                <a:gd name="T38" fmla="*/ 26988 w 32"/>
                <a:gd name="T39" fmla="*/ 15422 h 3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2" h="35">
                  <a:moveTo>
                    <a:pt x="32" y="20"/>
                  </a:moveTo>
                  <a:lnTo>
                    <a:pt x="30" y="24"/>
                  </a:lnTo>
                  <a:lnTo>
                    <a:pt x="27" y="29"/>
                  </a:lnTo>
                  <a:lnTo>
                    <a:pt x="23" y="33"/>
                  </a:lnTo>
                  <a:lnTo>
                    <a:pt x="17" y="35"/>
                  </a:lnTo>
                  <a:lnTo>
                    <a:pt x="11" y="33"/>
                  </a:lnTo>
                  <a:lnTo>
                    <a:pt x="5" y="29"/>
                  </a:lnTo>
                  <a:lnTo>
                    <a:pt x="0" y="24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5" y="6"/>
                  </a:lnTo>
                  <a:lnTo>
                    <a:pt x="11" y="0"/>
                  </a:lnTo>
                  <a:lnTo>
                    <a:pt x="17" y="0"/>
                  </a:lnTo>
                  <a:lnTo>
                    <a:pt x="23" y="0"/>
                  </a:lnTo>
                  <a:lnTo>
                    <a:pt x="27" y="6"/>
                  </a:lnTo>
                  <a:lnTo>
                    <a:pt x="30" y="12"/>
                  </a:lnTo>
                  <a:lnTo>
                    <a:pt x="32" y="20"/>
                  </a:lnTo>
                  <a:close/>
                  <a:moveTo>
                    <a:pt x="32" y="20"/>
                  </a:moveTo>
                  <a:lnTo>
                    <a:pt x="32" y="2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Freeform 142"/>
            <p:cNvSpPr>
              <a:spLocks noEditPoints="1"/>
            </p:cNvSpPr>
            <p:nvPr/>
          </p:nvSpPr>
          <p:spPr bwMode="auto">
            <a:xfrm>
              <a:off x="6607176" y="2854326"/>
              <a:ext cx="23813" cy="26988"/>
            </a:xfrm>
            <a:custGeom>
              <a:avLst/>
              <a:gdLst>
                <a:gd name="T0" fmla="*/ 23813 w 31"/>
                <a:gd name="T1" fmla="*/ 14651 h 35"/>
                <a:gd name="T2" fmla="*/ 22277 w 31"/>
                <a:gd name="T3" fmla="*/ 17735 h 35"/>
                <a:gd name="T4" fmla="*/ 20740 w 31"/>
                <a:gd name="T5" fmla="*/ 22361 h 35"/>
                <a:gd name="T6" fmla="*/ 16131 w 31"/>
                <a:gd name="T7" fmla="*/ 25446 h 35"/>
                <a:gd name="T8" fmla="*/ 12291 w 31"/>
                <a:gd name="T9" fmla="*/ 26988 h 35"/>
                <a:gd name="T10" fmla="*/ 6145 w 31"/>
                <a:gd name="T11" fmla="*/ 25446 h 35"/>
                <a:gd name="T12" fmla="*/ 3073 w 31"/>
                <a:gd name="T13" fmla="*/ 22361 h 35"/>
                <a:gd name="T14" fmla="*/ 0 w 31"/>
                <a:gd name="T15" fmla="*/ 17735 h 35"/>
                <a:gd name="T16" fmla="*/ 0 w 31"/>
                <a:gd name="T17" fmla="*/ 14651 h 35"/>
                <a:gd name="T18" fmla="*/ 0 w 31"/>
                <a:gd name="T19" fmla="*/ 9253 h 35"/>
                <a:gd name="T20" fmla="*/ 3073 w 31"/>
                <a:gd name="T21" fmla="*/ 4627 h 35"/>
                <a:gd name="T22" fmla="*/ 6145 w 31"/>
                <a:gd name="T23" fmla="*/ 0 h 35"/>
                <a:gd name="T24" fmla="*/ 12291 w 31"/>
                <a:gd name="T25" fmla="*/ 0 h 35"/>
                <a:gd name="T26" fmla="*/ 16131 w 31"/>
                <a:gd name="T27" fmla="*/ 0 h 35"/>
                <a:gd name="T28" fmla="*/ 20740 w 31"/>
                <a:gd name="T29" fmla="*/ 4627 h 35"/>
                <a:gd name="T30" fmla="*/ 22277 w 31"/>
                <a:gd name="T31" fmla="*/ 9253 h 35"/>
                <a:gd name="T32" fmla="*/ 23813 w 31"/>
                <a:gd name="T33" fmla="*/ 14651 h 35"/>
                <a:gd name="T34" fmla="*/ 23813 w 31"/>
                <a:gd name="T35" fmla="*/ 14651 h 35"/>
                <a:gd name="T36" fmla="*/ 23813 w 31"/>
                <a:gd name="T37" fmla="*/ 14651 h 35"/>
                <a:gd name="T38" fmla="*/ 23813 w 31"/>
                <a:gd name="T39" fmla="*/ 14651 h 3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" h="35">
                  <a:moveTo>
                    <a:pt x="31" y="19"/>
                  </a:moveTo>
                  <a:lnTo>
                    <a:pt x="29" y="23"/>
                  </a:lnTo>
                  <a:lnTo>
                    <a:pt x="27" y="29"/>
                  </a:lnTo>
                  <a:lnTo>
                    <a:pt x="21" y="33"/>
                  </a:lnTo>
                  <a:lnTo>
                    <a:pt x="16" y="35"/>
                  </a:lnTo>
                  <a:lnTo>
                    <a:pt x="8" y="33"/>
                  </a:lnTo>
                  <a:lnTo>
                    <a:pt x="4" y="29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0" y="12"/>
                  </a:lnTo>
                  <a:lnTo>
                    <a:pt x="4" y="6"/>
                  </a:lnTo>
                  <a:lnTo>
                    <a:pt x="8" y="0"/>
                  </a:lnTo>
                  <a:lnTo>
                    <a:pt x="16" y="0"/>
                  </a:lnTo>
                  <a:lnTo>
                    <a:pt x="21" y="0"/>
                  </a:lnTo>
                  <a:lnTo>
                    <a:pt x="27" y="6"/>
                  </a:lnTo>
                  <a:lnTo>
                    <a:pt x="29" y="12"/>
                  </a:lnTo>
                  <a:lnTo>
                    <a:pt x="31" y="19"/>
                  </a:lnTo>
                  <a:close/>
                  <a:moveTo>
                    <a:pt x="31" y="19"/>
                  </a:moveTo>
                  <a:lnTo>
                    <a:pt x="31" y="19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6" name="Freeform 146"/>
          <p:cNvSpPr>
            <a:spLocks noEditPoints="1"/>
          </p:cNvSpPr>
          <p:nvPr/>
        </p:nvSpPr>
        <p:spPr bwMode="auto">
          <a:xfrm>
            <a:off x="7176741" y="5589036"/>
            <a:ext cx="437040" cy="474737"/>
          </a:xfrm>
          <a:custGeom>
            <a:avLst/>
            <a:gdLst>
              <a:gd name="T0" fmla="*/ 161 w 207"/>
              <a:gd name="T1" fmla="*/ 130 h 203"/>
              <a:gd name="T2" fmla="*/ 107 w 207"/>
              <a:gd name="T3" fmla="*/ 1 h 203"/>
              <a:gd name="T4" fmla="*/ 101 w 207"/>
              <a:gd name="T5" fmla="*/ 1 h 203"/>
              <a:gd name="T6" fmla="*/ 47 w 207"/>
              <a:gd name="T7" fmla="*/ 127 h 203"/>
              <a:gd name="T8" fmla="*/ 0 w 207"/>
              <a:gd name="T9" fmla="*/ 198 h 203"/>
              <a:gd name="T10" fmla="*/ 1 w 207"/>
              <a:gd name="T11" fmla="*/ 201 h 203"/>
              <a:gd name="T12" fmla="*/ 4 w 207"/>
              <a:gd name="T13" fmla="*/ 203 h 203"/>
              <a:gd name="T14" fmla="*/ 203 w 207"/>
              <a:gd name="T15" fmla="*/ 203 h 203"/>
              <a:gd name="T16" fmla="*/ 205 w 207"/>
              <a:gd name="T17" fmla="*/ 201 h 203"/>
              <a:gd name="T18" fmla="*/ 206 w 207"/>
              <a:gd name="T19" fmla="*/ 198 h 203"/>
              <a:gd name="T20" fmla="*/ 161 w 207"/>
              <a:gd name="T21" fmla="*/ 130 h 203"/>
              <a:gd name="T22" fmla="*/ 9 w 207"/>
              <a:gd name="T23" fmla="*/ 195 h 203"/>
              <a:gd name="T24" fmla="*/ 53 w 207"/>
              <a:gd name="T25" fmla="*/ 132 h 203"/>
              <a:gd name="T26" fmla="*/ 54 w 207"/>
              <a:gd name="T27" fmla="*/ 131 h 203"/>
              <a:gd name="T28" fmla="*/ 104 w 207"/>
              <a:gd name="T29" fmla="*/ 11 h 203"/>
              <a:gd name="T30" fmla="*/ 154 w 207"/>
              <a:gd name="T31" fmla="*/ 133 h 203"/>
              <a:gd name="T32" fmla="*/ 155 w 207"/>
              <a:gd name="T33" fmla="*/ 135 h 203"/>
              <a:gd name="T34" fmla="*/ 198 w 207"/>
              <a:gd name="T35" fmla="*/ 195 h 203"/>
              <a:gd name="T36" fmla="*/ 9 w 207"/>
              <a:gd name="T37" fmla="*/ 195 h 203"/>
              <a:gd name="T38" fmla="*/ 104 w 207"/>
              <a:gd name="T39" fmla="*/ 124 h 203"/>
              <a:gd name="T40" fmla="*/ 78 w 207"/>
              <a:gd name="T41" fmla="*/ 150 h 203"/>
              <a:gd name="T42" fmla="*/ 104 w 207"/>
              <a:gd name="T43" fmla="*/ 176 h 203"/>
              <a:gd name="T44" fmla="*/ 130 w 207"/>
              <a:gd name="T45" fmla="*/ 150 h 203"/>
              <a:gd name="T46" fmla="*/ 104 w 207"/>
              <a:gd name="T47" fmla="*/ 124 h 203"/>
              <a:gd name="T48" fmla="*/ 104 w 207"/>
              <a:gd name="T49" fmla="*/ 168 h 203"/>
              <a:gd name="T50" fmla="*/ 86 w 207"/>
              <a:gd name="T51" fmla="*/ 150 h 203"/>
              <a:gd name="T52" fmla="*/ 104 w 207"/>
              <a:gd name="T53" fmla="*/ 132 h 203"/>
              <a:gd name="T54" fmla="*/ 122 w 207"/>
              <a:gd name="T55" fmla="*/ 150 h 203"/>
              <a:gd name="T56" fmla="*/ 104 w 207"/>
              <a:gd name="T57" fmla="*/ 168 h 203"/>
              <a:gd name="T58" fmla="*/ 104 w 207"/>
              <a:gd name="T59" fmla="*/ 113 h 203"/>
              <a:gd name="T60" fmla="*/ 123 w 207"/>
              <a:gd name="T61" fmla="*/ 94 h 203"/>
              <a:gd name="T62" fmla="*/ 104 w 207"/>
              <a:gd name="T63" fmla="*/ 76 h 203"/>
              <a:gd name="T64" fmla="*/ 86 w 207"/>
              <a:gd name="T65" fmla="*/ 94 h 203"/>
              <a:gd name="T66" fmla="*/ 104 w 207"/>
              <a:gd name="T67" fmla="*/ 113 h 203"/>
              <a:gd name="T68" fmla="*/ 104 w 207"/>
              <a:gd name="T69" fmla="*/ 83 h 203"/>
              <a:gd name="T70" fmla="*/ 115 w 207"/>
              <a:gd name="T71" fmla="*/ 94 h 203"/>
              <a:gd name="T72" fmla="*/ 104 w 207"/>
              <a:gd name="T73" fmla="*/ 105 h 203"/>
              <a:gd name="T74" fmla="*/ 93 w 207"/>
              <a:gd name="T75" fmla="*/ 94 h 203"/>
              <a:gd name="T76" fmla="*/ 104 w 207"/>
              <a:gd name="T77" fmla="*/ 83 h 203"/>
              <a:gd name="T78" fmla="*/ 104 w 207"/>
              <a:gd name="T79" fmla="*/ 83 h 203"/>
              <a:gd name="T80" fmla="*/ 104 w 207"/>
              <a:gd name="T81" fmla="*/ 83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07" h="203">
                <a:moveTo>
                  <a:pt x="161" y="130"/>
                </a:moveTo>
                <a:cubicBezTo>
                  <a:pt x="143" y="72"/>
                  <a:pt x="113" y="8"/>
                  <a:pt x="107" y="1"/>
                </a:cubicBezTo>
                <a:cubicBezTo>
                  <a:pt x="106" y="0"/>
                  <a:pt x="103" y="0"/>
                  <a:pt x="101" y="1"/>
                </a:cubicBezTo>
                <a:cubicBezTo>
                  <a:pt x="96" y="8"/>
                  <a:pt x="66" y="70"/>
                  <a:pt x="47" y="127"/>
                </a:cubicBezTo>
                <a:cubicBezTo>
                  <a:pt x="18" y="156"/>
                  <a:pt x="2" y="179"/>
                  <a:pt x="0" y="198"/>
                </a:cubicBezTo>
                <a:cubicBezTo>
                  <a:pt x="0" y="199"/>
                  <a:pt x="0" y="200"/>
                  <a:pt x="1" y="201"/>
                </a:cubicBezTo>
                <a:cubicBezTo>
                  <a:pt x="2" y="202"/>
                  <a:pt x="3" y="203"/>
                  <a:pt x="4" y="203"/>
                </a:cubicBezTo>
                <a:cubicBezTo>
                  <a:pt x="203" y="203"/>
                  <a:pt x="203" y="203"/>
                  <a:pt x="203" y="203"/>
                </a:cubicBezTo>
                <a:cubicBezTo>
                  <a:pt x="204" y="203"/>
                  <a:pt x="205" y="202"/>
                  <a:pt x="205" y="201"/>
                </a:cubicBezTo>
                <a:cubicBezTo>
                  <a:pt x="206" y="200"/>
                  <a:pt x="207" y="199"/>
                  <a:pt x="206" y="198"/>
                </a:cubicBezTo>
                <a:cubicBezTo>
                  <a:pt x="204" y="173"/>
                  <a:pt x="178" y="147"/>
                  <a:pt x="161" y="130"/>
                </a:cubicBezTo>
                <a:close/>
                <a:moveTo>
                  <a:pt x="9" y="195"/>
                </a:moveTo>
                <a:cubicBezTo>
                  <a:pt x="13" y="178"/>
                  <a:pt x="28" y="157"/>
                  <a:pt x="53" y="132"/>
                </a:cubicBezTo>
                <a:cubicBezTo>
                  <a:pt x="54" y="132"/>
                  <a:pt x="54" y="131"/>
                  <a:pt x="54" y="131"/>
                </a:cubicBezTo>
                <a:cubicBezTo>
                  <a:pt x="71" y="80"/>
                  <a:pt x="95" y="28"/>
                  <a:pt x="104" y="11"/>
                </a:cubicBezTo>
                <a:cubicBezTo>
                  <a:pt x="113" y="28"/>
                  <a:pt x="138" y="82"/>
                  <a:pt x="154" y="133"/>
                </a:cubicBezTo>
                <a:cubicBezTo>
                  <a:pt x="154" y="134"/>
                  <a:pt x="154" y="135"/>
                  <a:pt x="155" y="135"/>
                </a:cubicBezTo>
                <a:cubicBezTo>
                  <a:pt x="170" y="150"/>
                  <a:pt x="193" y="173"/>
                  <a:pt x="198" y="195"/>
                </a:cubicBezTo>
                <a:lnTo>
                  <a:pt x="9" y="195"/>
                </a:lnTo>
                <a:close/>
                <a:moveTo>
                  <a:pt x="104" y="124"/>
                </a:moveTo>
                <a:cubicBezTo>
                  <a:pt x="90" y="124"/>
                  <a:pt x="78" y="136"/>
                  <a:pt x="78" y="150"/>
                </a:cubicBezTo>
                <a:cubicBezTo>
                  <a:pt x="78" y="165"/>
                  <a:pt x="90" y="176"/>
                  <a:pt x="104" y="176"/>
                </a:cubicBezTo>
                <a:cubicBezTo>
                  <a:pt x="118" y="176"/>
                  <a:pt x="130" y="165"/>
                  <a:pt x="130" y="150"/>
                </a:cubicBezTo>
                <a:cubicBezTo>
                  <a:pt x="130" y="136"/>
                  <a:pt x="118" y="124"/>
                  <a:pt x="104" y="124"/>
                </a:cubicBezTo>
                <a:close/>
                <a:moveTo>
                  <a:pt x="104" y="168"/>
                </a:moveTo>
                <a:cubicBezTo>
                  <a:pt x="94" y="168"/>
                  <a:pt x="86" y="160"/>
                  <a:pt x="86" y="150"/>
                </a:cubicBezTo>
                <a:cubicBezTo>
                  <a:pt x="86" y="140"/>
                  <a:pt x="94" y="132"/>
                  <a:pt x="104" y="132"/>
                </a:cubicBezTo>
                <a:cubicBezTo>
                  <a:pt x="114" y="132"/>
                  <a:pt x="122" y="140"/>
                  <a:pt x="122" y="150"/>
                </a:cubicBezTo>
                <a:cubicBezTo>
                  <a:pt x="122" y="160"/>
                  <a:pt x="114" y="168"/>
                  <a:pt x="104" y="168"/>
                </a:cubicBezTo>
                <a:close/>
                <a:moveTo>
                  <a:pt x="104" y="113"/>
                </a:moveTo>
                <a:cubicBezTo>
                  <a:pt x="114" y="113"/>
                  <a:pt x="123" y="104"/>
                  <a:pt x="123" y="94"/>
                </a:cubicBezTo>
                <a:cubicBezTo>
                  <a:pt x="123" y="84"/>
                  <a:pt x="114" y="76"/>
                  <a:pt x="104" y="76"/>
                </a:cubicBezTo>
                <a:cubicBezTo>
                  <a:pt x="94" y="76"/>
                  <a:pt x="86" y="84"/>
                  <a:pt x="86" y="94"/>
                </a:cubicBezTo>
                <a:cubicBezTo>
                  <a:pt x="86" y="104"/>
                  <a:pt x="94" y="113"/>
                  <a:pt x="104" y="113"/>
                </a:cubicBezTo>
                <a:close/>
                <a:moveTo>
                  <a:pt x="104" y="83"/>
                </a:moveTo>
                <a:cubicBezTo>
                  <a:pt x="110" y="83"/>
                  <a:pt x="115" y="88"/>
                  <a:pt x="115" y="94"/>
                </a:cubicBezTo>
                <a:cubicBezTo>
                  <a:pt x="115" y="100"/>
                  <a:pt x="110" y="105"/>
                  <a:pt x="104" y="105"/>
                </a:cubicBezTo>
                <a:cubicBezTo>
                  <a:pt x="98" y="105"/>
                  <a:pt x="93" y="100"/>
                  <a:pt x="93" y="94"/>
                </a:cubicBezTo>
                <a:cubicBezTo>
                  <a:pt x="93" y="88"/>
                  <a:pt x="98" y="83"/>
                  <a:pt x="104" y="83"/>
                </a:cubicBezTo>
                <a:close/>
                <a:moveTo>
                  <a:pt x="104" y="83"/>
                </a:moveTo>
                <a:cubicBezTo>
                  <a:pt x="104" y="83"/>
                  <a:pt x="104" y="83"/>
                  <a:pt x="104" y="83"/>
                </a:cubicBezTo>
              </a:path>
            </a:pathLst>
          </a:custGeom>
          <a:solidFill>
            <a:schemeClr val="bg1">
              <a:lumMod val="1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11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67515" y="371475"/>
            <a:ext cx="10957760" cy="1194661"/>
          </a:xfrm>
        </p:spPr>
        <p:txBody>
          <a:bodyPr/>
          <a:lstStyle/>
          <a:p>
            <a:r>
              <a:rPr lang="ru-RU" sz="2800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Методы и инструменты интеграции </a:t>
            </a:r>
            <a:r>
              <a:rPr lang="ru-RU" sz="280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научно-исследовательской </a:t>
            </a:r>
            <a:r>
              <a:rPr lang="ru-RU" sz="2800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работы с образовательным процессом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872411" y="1412286"/>
            <a:ext cx="6061789" cy="1021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FEFE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125019" y="4574255"/>
            <a:ext cx="35848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Соответствие преподавателя вызовам </a:t>
            </a:r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времени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у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частие в исследованиях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а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ктуальные публикации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о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бучение, основанное на проблемах</a:t>
            </a:r>
            <a:endParaRPr lang="en-US" sz="2000" dirty="0">
              <a:solidFill>
                <a:schemeClr val="bg1">
                  <a:lumMod val="1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278468" y="2407968"/>
            <a:ext cx="37673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Передача результатов исследований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н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овые методические материалы (кейсы, проектно-ориентированные задания)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04994" y="4614268"/>
            <a:ext cx="38471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Повышение </a:t>
            </a:r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вовлеченности</a:t>
            </a:r>
          </a:p>
          <a:p>
            <a:pPr algn="r"/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 студентов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участие в исследованиях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собственные актуальные исследования (ВКР, курсовые)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публикации</a:t>
            </a:r>
            <a:endParaRPr lang="en-US" sz="2000" dirty="0">
              <a:solidFill>
                <a:schemeClr val="bg1">
                  <a:lumMod val="1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2" name="Freeform 8"/>
          <p:cNvSpPr>
            <a:spLocks/>
          </p:cNvSpPr>
          <p:nvPr/>
        </p:nvSpPr>
        <p:spPr bwMode="auto">
          <a:xfrm rot="1616237">
            <a:off x="4010025" y="3198664"/>
            <a:ext cx="1346963" cy="954235"/>
          </a:xfrm>
          <a:custGeom>
            <a:avLst/>
            <a:gdLst>
              <a:gd name="T0" fmla="*/ 222 w 444"/>
              <a:gd name="T1" fmla="*/ 0 h 318"/>
              <a:gd name="T2" fmla="*/ 116 w 444"/>
              <a:gd name="T3" fmla="*/ 44 h 318"/>
              <a:gd name="T4" fmla="*/ 0 w 444"/>
              <a:gd name="T5" fmla="*/ 159 h 318"/>
              <a:gd name="T6" fmla="*/ 116 w 444"/>
              <a:gd name="T7" fmla="*/ 274 h 318"/>
              <a:gd name="T8" fmla="*/ 222 w 444"/>
              <a:gd name="T9" fmla="*/ 318 h 318"/>
              <a:gd name="T10" fmla="*/ 329 w 444"/>
              <a:gd name="T11" fmla="*/ 274 h 318"/>
              <a:gd name="T12" fmla="*/ 444 w 444"/>
              <a:gd name="T13" fmla="*/ 159 h 318"/>
              <a:gd name="T14" fmla="*/ 329 w 444"/>
              <a:gd name="T15" fmla="*/ 44 h 318"/>
              <a:gd name="T16" fmla="*/ 222 w 444"/>
              <a:gd name="T17" fmla="*/ 0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44" h="318">
                <a:moveTo>
                  <a:pt x="222" y="0"/>
                </a:moveTo>
                <a:cubicBezTo>
                  <a:pt x="184" y="0"/>
                  <a:pt x="145" y="14"/>
                  <a:pt x="116" y="44"/>
                </a:cubicBezTo>
                <a:cubicBezTo>
                  <a:pt x="0" y="159"/>
                  <a:pt x="0" y="159"/>
                  <a:pt x="0" y="159"/>
                </a:cubicBezTo>
                <a:cubicBezTo>
                  <a:pt x="116" y="274"/>
                  <a:pt x="116" y="274"/>
                  <a:pt x="116" y="274"/>
                </a:cubicBezTo>
                <a:cubicBezTo>
                  <a:pt x="145" y="304"/>
                  <a:pt x="184" y="318"/>
                  <a:pt x="222" y="318"/>
                </a:cubicBezTo>
                <a:cubicBezTo>
                  <a:pt x="261" y="318"/>
                  <a:pt x="299" y="304"/>
                  <a:pt x="329" y="274"/>
                </a:cubicBezTo>
                <a:cubicBezTo>
                  <a:pt x="444" y="159"/>
                  <a:pt x="444" y="159"/>
                  <a:pt x="444" y="159"/>
                </a:cubicBezTo>
                <a:cubicBezTo>
                  <a:pt x="329" y="44"/>
                  <a:pt x="329" y="44"/>
                  <a:pt x="329" y="44"/>
                </a:cubicBezTo>
                <a:cubicBezTo>
                  <a:pt x="299" y="14"/>
                  <a:pt x="261" y="0"/>
                  <a:pt x="222" y="0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6"/>
          <p:cNvSpPr>
            <a:spLocks/>
          </p:cNvSpPr>
          <p:nvPr/>
        </p:nvSpPr>
        <p:spPr bwMode="auto">
          <a:xfrm>
            <a:off x="5669725" y="2260453"/>
            <a:ext cx="935037" cy="1193800"/>
          </a:xfrm>
          <a:custGeom>
            <a:avLst/>
            <a:gdLst>
              <a:gd name="T0" fmla="*/ 174 w 348"/>
              <a:gd name="T1" fmla="*/ 0 h 444"/>
              <a:gd name="T2" fmla="*/ 59 w 348"/>
              <a:gd name="T3" fmla="*/ 115 h 444"/>
              <a:gd name="T4" fmla="*/ 59 w 348"/>
              <a:gd name="T5" fmla="*/ 328 h 444"/>
              <a:gd name="T6" fmla="*/ 174 w 348"/>
              <a:gd name="T7" fmla="*/ 444 h 444"/>
              <a:gd name="T8" fmla="*/ 290 w 348"/>
              <a:gd name="T9" fmla="*/ 328 h 444"/>
              <a:gd name="T10" fmla="*/ 290 w 348"/>
              <a:gd name="T11" fmla="*/ 115 h 444"/>
              <a:gd name="T12" fmla="*/ 174 w 348"/>
              <a:gd name="T13" fmla="*/ 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8" h="444">
                <a:moveTo>
                  <a:pt x="174" y="0"/>
                </a:moveTo>
                <a:cubicBezTo>
                  <a:pt x="59" y="115"/>
                  <a:pt x="59" y="115"/>
                  <a:pt x="59" y="115"/>
                </a:cubicBezTo>
                <a:cubicBezTo>
                  <a:pt x="0" y="174"/>
                  <a:pt x="0" y="270"/>
                  <a:pt x="59" y="328"/>
                </a:cubicBezTo>
                <a:cubicBezTo>
                  <a:pt x="174" y="444"/>
                  <a:pt x="174" y="444"/>
                  <a:pt x="174" y="444"/>
                </a:cubicBezTo>
                <a:cubicBezTo>
                  <a:pt x="290" y="328"/>
                  <a:pt x="290" y="328"/>
                  <a:pt x="290" y="328"/>
                </a:cubicBezTo>
                <a:cubicBezTo>
                  <a:pt x="348" y="270"/>
                  <a:pt x="348" y="174"/>
                  <a:pt x="290" y="115"/>
                </a:cubicBezTo>
                <a:cubicBezTo>
                  <a:pt x="174" y="0"/>
                  <a:pt x="174" y="0"/>
                  <a:pt x="174" y="0"/>
                </a:cubicBezTo>
              </a:path>
            </a:pathLst>
          </a:custGeom>
          <a:solidFill>
            <a:srgbClr val="297F9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7"/>
          <p:cNvSpPr>
            <a:spLocks/>
          </p:cNvSpPr>
          <p:nvPr/>
        </p:nvSpPr>
        <p:spPr bwMode="auto">
          <a:xfrm rot="19691917">
            <a:off x="6882573" y="3181351"/>
            <a:ext cx="1308925" cy="928540"/>
          </a:xfrm>
          <a:custGeom>
            <a:avLst/>
            <a:gdLst>
              <a:gd name="T0" fmla="*/ 222 w 443"/>
              <a:gd name="T1" fmla="*/ 0 h 318"/>
              <a:gd name="T2" fmla="*/ 115 w 443"/>
              <a:gd name="T3" fmla="*/ 44 h 318"/>
              <a:gd name="T4" fmla="*/ 0 w 443"/>
              <a:gd name="T5" fmla="*/ 159 h 318"/>
              <a:gd name="T6" fmla="*/ 115 w 443"/>
              <a:gd name="T7" fmla="*/ 274 h 318"/>
              <a:gd name="T8" fmla="*/ 222 w 443"/>
              <a:gd name="T9" fmla="*/ 318 h 318"/>
              <a:gd name="T10" fmla="*/ 328 w 443"/>
              <a:gd name="T11" fmla="*/ 274 h 318"/>
              <a:gd name="T12" fmla="*/ 443 w 443"/>
              <a:gd name="T13" fmla="*/ 159 h 318"/>
              <a:gd name="T14" fmla="*/ 328 w 443"/>
              <a:gd name="T15" fmla="*/ 44 h 318"/>
              <a:gd name="T16" fmla="*/ 222 w 443"/>
              <a:gd name="T17" fmla="*/ 0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43" h="318">
                <a:moveTo>
                  <a:pt x="222" y="0"/>
                </a:moveTo>
                <a:cubicBezTo>
                  <a:pt x="183" y="0"/>
                  <a:pt x="144" y="14"/>
                  <a:pt x="115" y="44"/>
                </a:cubicBezTo>
                <a:cubicBezTo>
                  <a:pt x="0" y="159"/>
                  <a:pt x="0" y="159"/>
                  <a:pt x="0" y="159"/>
                </a:cubicBezTo>
                <a:cubicBezTo>
                  <a:pt x="115" y="274"/>
                  <a:pt x="115" y="274"/>
                  <a:pt x="115" y="274"/>
                </a:cubicBezTo>
                <a:cubicBezTo>
                  <a:pt x="144" y="304"/>
                  <a:pt x="183" y="318"/>
                  <a:pt x="222" y="318"/>
                </a:cubicBezTo>
                <a:cubicBezTo>
                  <a:pt x="260" y="318"/>
                  <a:pt x="299" y="304"/>
                  <a:pt x="328" y="274"/>
                </a:cubicBezTo>
                <a:cubicBezTo>
                  <a:pt x="443" y="159"/>
                  <a:pt x="443" y="159"/>
                  <a:pt x="443" y="159"/>
                </a:cubicBezTo>
                <a:cubicBezTo>
                  <a:pt x="328" y="44"/>
                  <a:pt x="328" y="44"/>
                  <a:pt x="328" y="44"/>
                </a:cubicBezTo>
                <a:cubicBezTo>
                  <a:pt x="299" y="14"/>
                  <a:pt x="260" y="0"/>
                  <a:pt x="222" y="0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7" name="Group 78"/>
          <p:cNvGrpSpPr/>
          <p:nvPr/>
        </p:nvGrpSpPr>
        <p:grpSpPr>
          <a:xfrm>
            <a:off x="7291616" y="3381375"/>
            <a:ext cx="537934" cy="533451"/>
            <a:chOff x="14428787" y="163679"/>
            <a:chExt cx="392113" cy="393700"/>
          </a:xfrm>
          <a:solidFill>
            <a:schemeClr val="bg2"/>
          </a:solidFill>
        </p:grpSpPr>
        <p:sp>
          <p:nvSpPr>
            <p:cNvPr id="88" name="Freeform 71"/>
            <p:cNvSpPr>
              <a:spLocks noEditPoints="1"/>
            </p:cNvSpPr>
            <p:nvPr/>
          </p:nvSpPr>
          <p:spPr bwMode="auto">
            <a:xfrm>
              <a:off x="14428787" y="201779"/>
              <a:ext cx="357188" cy="355600"/>
            </a:xfrm>
            <a:custGeom>
              <a:avLst/>
              <a:gdLst>
                <a:gd name="T0" fmla="*/ 294 w 450"/>
                <a:gd name="T1" fmla="*/ 0 h 449"/>
                <a:gd name="T2" fmla="*/ 258 w 450"/>
                <a:gd name="T3" fmla="*/ 15 h 449"/>
                <a:gd name="T4" fmla="*/ 240 w 450"/>
                <a:gd name="T5" fmla="*/ 28 h 449"/>
                <a:gd name="T6" fmla="*/ 236 w 450"/>
                <a:gd name="T7" fmla="*/ 76 h 449"/>
                <a:gd name="T8" fmla="*/ 116 w 450"/>
                <a:gd name="T9" fmla="*/ 128 h 449"/>
                <a:gd name="T10" fmla="*/ 54 w 450"/>
                <a:gd name="T11" fmla="*/ 153 h 449"/>
                <a:gd name="T12" fmla="*/ 29 w 450"/>
                <a:gd name="T13" fmla="*/ 165 h 449"/>
                <a:gd name="T14" fmla="*/ 0 w 450"/>
                <a:gd name="T15" fmla="*/ 199 h 449"/>
                <a:gd name="T16" fmla="*/ 79 w 450"/>
                <a:gd name="T17" fmla="*/ 305 h 449"/>
                <a:gd name="T18" fmla="*/ 164 w 450"/>
                <a:gd name="T19" fmla="*/ 389 h 449"/>
                <a:gd name="T20" fmla="*/ 202 w 450"/>
                <a:gd name="T21" fmla="*/ 428 h 449"/>
                <a:gd name="T22" fmla="*/ 217 w 450"/>
                <a:gd name="T23" fmla="*/ 441 h 449"/>
                <a:gd name="T24" fmla="*/ 248 w 450"/>
                <a:gd name="T25" fmla="*/ 449 h 449"/>
                <a:gd name="T26" fmla="*/ 279 w 450"/>
                <a:gd name="T27" fmla="*/ 430 h 449"/>
                <a:gd name="T28" fmla="*/ 323 w 450"/>
                <a:gd name="T29" fmla="*/ 324 h 449"/>
                <a:gd name="T30" fmla="*/ 352 w 450"/>
                <a:gd name="T31" fmla="*/ 251 h 449"/>
                <a:gd name="T32" fmla="*/ 365 w 450"/>
                <a:gd name="T33" fmla="*/ 217 h 449"/>
                <a:gd name="T34" fmla="*/ 390 w 450"/>
                <a:gd name="T35" fmla="*/ 219 h 449"/>
                <a:gd name="T36" fmla="*/ 428 w 450"/>
                <a:gd name="T37" fmla="*/ 194 h 449"/>
                <a:gd name="T38" fmla="*/ 446 w 450"/>
                <a:gd name="T39" fmla="*/ 171 h 449"/>
                <a:gd name="T40" fmla="*/ 319 w 450"/>
                <a:gd name="T41" fmla="*/ 9 h 449"/>
                <a:gd name="T42" fmla="*/ 246 w 450"/>
                <a:gd name="T43" fmla="*/ 418 h 449"/>
                <a:gd name="T44" fmla="*/ 231 w 450"/>
                <a:gd name="T45" fmla="*/ 414 h 449"/>
                <a:gd name="T46" fmla="*/ 117 w 450"/>
                <a:gd name="T47" fmla="*/ 301 h 449"/>
                <a:gd name="T48" fmla="*/ 58 w 450"/>
                <a:gd name="T49" fmla="*/ 244 h 449"/>
                <a:gd name="T50" fmla="*/ 33 w 450"/>
                <a:gd name="T51" fmla="*/ 219 h 449"/>
                <a:gd name="T52" fmla="*/ 33 w 450"/>
                <a:gd name="T53" fmla="*/ 197 h 449"/>
                <a:gd name="T54" fmla="*/ 83 w 450"/>
                <a:gd name="T55" fmla="*/ 176 h 449"/>
                <a:gd name="T56" fmla="*/ 129 w 450"/>
                <a:gd name="T57" fmla="*/ 157 h 449"/>
                <a:gd name="T58" fmla="*/ 160 w 450"/>
                <a:gd name="T59" fmla="*/ 161 h 449"/>
                <a:gd name="T60" fmla="*/ 258 w 450"/>
                <a:gd name="T61" fmla="*/ 176 h 449"/>
                <a:gd name="T62" fmla="*/ 329 w 450"/>
                <a:gd name="T63" fmla="*/ 224 h 449"/>
                <a:gd name="T64" fmla="*/ 409 w 450"/>
                <a:gd name="T65" fmla="*/ 169 h 449"/>
                <a:gd name="T66" fmla="*/ 396 w 450"/>
                <a:gd name="T67" fmla="*/ 184 h 449"/>
                <a:gd name="T68" fmla="*/ 369 w 450"/>
                <a:gd name="T69" fmla="*/ 169 h 449"/>
                <a:gd name="T70" fmla="*/ 357 w 450"/>
                <a:gd name="T71" fmla="*/ 155 h 449"/>
                <a:gd name="T72" fmla="*/ 336 w 450"/>
                <a:gd name="T73" fmla="*/ 207 h 449"/>
                <a:gd name="T74" fmla="*/ 338 w 450"/>
                <a:gd name="T75" fmla="*/ 209 h 449"/>
                <a:gd name="T76" fmla="*/ 284 w 450"/>
                <a:gd name="T77" fmla="*/ 171 h 449"/>
                <a:gd name="T78" fmla="*/ 198 w 450"/>
                <a:gd name="T79" fmla="*/ 149 h 449"/>
                <a:gd name="T80" fmla="*/ 202 w 450"/>
                <a:gd name="T81" fmla="*/ 128 h 449"/>
                <a:gd name="T82" fmla="*/ 258 w 450"/>
                <a:gd name="T83" fmla="*/ 105 h 449"/>
                <a:gd name="T84" fmla="*/ 288 w 450"/>
                <a:gd name="T85" fmla="*/ 92 h 449"/>
                <a:gd name="T86" fmla="*/ 271 w 450"/>
                <a:gd name="T87" fmla="*/ 69 h 449"/>
                <a:gd name="T88" fmla="*/ 261 w 450"/>
                <a:gd name="T89" fmla="*/ 59 h 449"/>
                <a:gd name="T90" fmla="*/ 283 w 450"/>
                <a:gd name="T91" fmla="*/ 32 h 449"/>
                <a:gd name="T92" fmla="*/ 319 w 450"/>
                <a:gd name="T93" fmla="*/ 50 h 449"/>
                <a:gd name="T94" fmla="*/ 377 w 450"/>
                <a:gd name="T95" fmla="*/ 111 h 449"/>
                <a:gd name="T96" fmla="*/ 413 w 450"/>
                <a:gd name="T97" fmla="*/ 148 h 449"/>
                <a:gd name="T98" fmla="*/ 415 w 450"/>
                <a:gd name="T99" fmla="*/ 161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50" h="449">
                  <a:moveTo>
                    <a:pt x="319" y="9"/>
                  </a:moveTo>
                  <a:lnTo>
                    <a:pt x="313" y="4"/>
                  </a:lnTo>
                  <a:lnTo>
                    <a:pt x="308" y="0"/>
                  </a:lnTo>
                  <a:lnTo>
                    <a:pt x="294" y="0"/>
                  </a:lnTo>
                  <a:lnTo>
                    <a:pt x="277" y="0"/>
                  </a:lnTo>
                  <a:lnTo>
                    <a:pt x="269" y="4"/>
                  </a:lnTo>
                  <a:lnTo>
                    <a:pt x="265" y="9"/>
                  </a:lnTo>
                  <a:lnTo>
                    <a:pt x="258" y="15"/>
                  </a:lnTo>
                  <a:lnTo>
                    <a:pt x="252" y="21"/>
                  </a:lnTo>
                  <a:lnTo>
                    <a:pt x="244" y="27"/>
                  </a:lnTo>
                  <a:lnTo>
                    <a:pt x="242" y="28"/>
                  </a:lnTo>
                  <a:lnTo>
                    <a:pt x="240" y="28"/>
                  </a:lnTo>
                  <a:lnTo>
                    <a:pt x="235" y="44"/>
                  </a:lnTo>
                  <a:lnTo>
                    <a:pt x="231" y="57"/>
                  </a:lnTo>
                  <a:lnTo>
                    <a:pt x="233" y="69"/>
                  </a:lnTo>
                  <a:lnTo>
                    <a:pt x="236" y="76"/>
                  </a:lnTo>
                  <a:lnTo>
                    <a:pt x="200" y="92"/>
                  </a:lnTo>
                  <a:lnTo>
                    <a:pt x="167" y="105"/>
                  </a:lnTo>
                  <a:lnTo>
                    <a:pt x="140" y="119"/>
                  </a:lnTo>
                  <a:lnTo>
                    <a:pt x="116" y="128"/>
                  </a:lnTo>
                  <a:lnTo>
                    <a:pt x="96" y="136"/>
                  </a:lnTo>
                  <a:lnTo>
                    <a:pt x="79" y="144"/>
                  </a:lnTo>
                  <a:lnTo>
                    <a:pt x="66" y="149"/>
                  </a:lnTo>
                  <a:lnTo>
                    <a:pt x="54" y="153"/>
                  </a:lnTo>
                  <a:lnTo>
                    <a:pt x="46" y="157"/>
                  </a:lnTo>
                  <a:lnTo>
                    <a:pt x="39" y="161"/>
                  </a:lnTo>
                  <a:lnTo>
                    <a:pt x="31" y="163"/>
                  </a:lnTo>
                  <a:lnTo>
                    <a:pt x="29" y="165"/>
                  </a:lnTo>
                  <a:lnTo>
                    <a:pt x="29" y="165"/>
                  </a:lnTo>
                  <a:lnTo>
                    <a:pt x="20" y="171"/>
                  </a:lnTo>
                  <a:lnTo>
                    <a:pt x="10" y="178"/>
                  </a:lnTo>
                  <a:lnTo>
                    <a:pt x="0" y="199"/>
                  </a:lnTo>
                  <a:lnTo>
                    <a:pt x="4" y="220"/>
                  </a:lnTo>
                  <a:lnTo>
                    <a:pt x="14" y="238"/>
                  </a:lnTo>
                  <a:lnTo>
                    <a:pt x="48" y="274"/>
                  </a:lnTo>
                  <a:lnTo>
                    <a:pt x="79" y="305"/>
                  </a:lnTo>
                  <a:lnTo>
                    <a:pt x="106" y="332"/>
                  </a:lnTo>
                  <a:lnTo>
                    <a:pt x="129" y="355"/>
                  </a:lnTo>
                  <a:lnTo>
                    <a:pt x="148" y="374"/>
                  </a:lnTo>
                  <a:lnTo>
                    <a:pt x="164" y="389"/>
                  </a:lnTo>
                  <a:lnTo>
                    <a:pt x="177" y="403"/>
                  </a:lnTo>
                  <a:lnTo>
                    <a:pt x="187" y="414"/>
                  </a:lnTo>
                  <a:lnTo>
                    <a:pt x="196" y="422"/>
                  </a:lnTo>
                  <a:lnTo>
                    <a:pt x="202" y="428"/>
                  </a:lnTo>
                  <a:lnTo>
                    <a:pt x="210" y="435"/>
                  </a:lnTo>
                  <a:lnTo>
                    <a:pt x="212" y="437"/>
                  </a:lnTo>
                  <a:lnTo>
                    <a:pt x="212" y="439"/>
                  </a:lnTo>
                  <a:lnTo>
                    <a:pt x="217" y="441"/>
                  </a:lnTo>
                  <a:lnTo>
                    <a:pt x="225" y="445"/>
                  </a:lnTo>
                  <a:lnTo>
                    <a:pt x="240" y="449"/>
                  </a:lnTo>
                  <a:lnTo>
                    <a:pt x="240" y="449"/>
                  </a:lnTo>
                  <a:lnTo>
                    <a:pt x="248" y="449"/>
                  </a:lnTo>
                  <a:lnTo>
                    <a:pt x="250" y="449"/>
                  </a:lnTo>
                  <a:lnTo>
                    <a:pt x="261" y="445"/>
                  </a:lnTo>
                  <a:lnTo>
                    <a:pt x="271" y="439"/>
                  </a:lnTo>
                  <a:lnTo>
                    <a:pt x="279" y="430"/>
                  </a:lnTo>
                  <a:lnTo>
                    <a:pt x="284" y="418"/>
                  </a:lnTo>
                  <a:lnTo>
                    <a:pt x="300" y="384"/>
                  </a:lnTo>
                  <a:lnTo>
                    <a:pt x="311" y="351"/>
                  </a:lnTo>
                  <a:lnTo>
                    <a:pt x="323" y="324"/>
                  </a:lnTo>
                  <a:lnTo>
                    <a:pt x="332" y="301"/>
                  </a:lnTo>
                  <a:lnTo>
                    <a:pt x="340" y="280"/>
                  </a:lnTo>
                  <a:lnTo>
                    <a:pt x="346" y="265"/>
                  </a:lnTo>
                  <a:lnTo>
                    <a:pt x="352" y="251"/>
                  </a:lnTo>
                  <a:lnTo>
                    <a:pt x="357" y="240"/>
                  </a:lnTo>
                  <a:lnTo>
                    <a:pt x="359" y="232"/>
                  </a:lnTo>
                  <a:lnTo>
                    <a:pt x="363" y="224"/>
                  </a:lnTo>
                  <a:lnTo>
                    <a:pt x="365" y="217"/>
                  </a:lnTo>
                  <a:lnTo>
                    <a:pt x="367" y="215"/>
                  </a:lnTo>
                  <a:lnTo>
                    <a:pt x="367" y="215"/>
                  </a:lnTo>
                  <a:lnTo>
                    <a:pt x="379" y="217"/>
                  </a:lnTo>
                  <a:lnTo>
                    <a:pt x="390" y="219"/>
                  </a:lnTo>
                  <a:lnTo>
                    <a:pt x="405" y="215"/>
                  </a:lnTo>
                  <a:lnTo>
                    <a:pt x="415" y="203"/>
                  </a:lnTo>
                  <a:lnTo>
                    <a:pt x="423" y="197"/>
                  </a:lnTo>
                  <a:lnTo>
                    <a:pt x="428" y="194"/>
                  </a:lnTo>
                  <a:lnTo>
                    <a:pt x="436" y="188"/>
                  </a:lnTo>
                  <a:lnTo>
                    <a:pt x="438" y="186"/>
                  </a:lnTo>
                  <a:lnTo>
                    <a:pt x="440" y="184"/>
                  </a:lnTo>
                  <a:lnTo>
                    <a:pt x="446" y="171"/>
                  </a:lnTo>
                  <a:lnTo>
                    <a:pt x="450" y="155"/>
                  </a:lnTo>
                  <a:lnTo>
                    <a:pt x="446" y="142"/>
                  </a:lnTo>
                  <a:lnTo>
                    <a:pt x="440" y="130"/>
                  </a:lnTo>
                  <a:lnTo>
                    <a:pt x="319" y="9"/>
                  </a:lnTo>
                  <a:lnTo>
                    <a:pt x="319" y="9"/>
                  </a:lnTo>
                  <a:close/>
                  <a:moveTo>
                    <a:pt x="256" y="409"/>
                  </a:moveTo>
                  <a:lnTo>
                    <a:pt x="252" y="416"/>
                  </a:lnTo>
                  <a:lnTo>
                    <a:pt x="246" y="418"/>
                  </a:lnTo>
                  <a:lnTo>
                    <a:pt x="246" y="418"/>
                  </a:lnTo>
                  <a:lnTo>
                    <a:pt x="240" y="418"/>
                  </a:lnTo>
                  <a:lnTo>
                    <a:pt x="236" y="418"/>
                  </a:lnTo>
                  <a:lnTo>
                    <a:pt x="231" y="414"/>
                  </a:lnTo>
                  <a:lnTo>
                    <a:pt x="196" y="380"/>
                  </a:lnTo>
                  <a:lnTo>
                    <a:pt x="165" y="349"/>
                  </a:lnTo>
                  <a:lnTo>
                    <a:pt x="140" y="324"/>
                  </a:lnTo>
                  <a:lnTo>
                    <a:pt x="117" y="301"/>
                  </a:lnTo>
                  <a:lnTo>
                    <a:pt x="98" y="282"/>
                  </a:lnTo>
                  <a:lnTo>
                    <a:pt x="81" y="267"/>
                  </a:lnTo>
                  <a:lnTo>
                    <a:pt x="69" y="253"/>
                  </a:lnTo>
                  <a:lnTo>
                    <a:pt x="58" y="244"/>
                  </a:lnTo>
                  <a:lnTo>
                    <a:pt x="50" y="236"/>
                  </a:lnTo>
                  <a:lnTo>
                    <a:pt x="44" y="228"/>
                  </a:lnTo>
                  <a:lnTo>
                    <a:pt x="37" y="222"/>
                  </a:lnTo>
                  <a:lnTo>
                    <a:pt x="33" y="219"/>
                  </a:lnTo>
                  <a:lnTo>
                    <a:pt x="33" y="219"/>
                  </a:lnTo>
                  <a:lnTo>
                    <a:pt x="31" y="211"/>
                  </a:lnTo>
                  <a:lnTo>
                    <a:pt x="29" y="203"/>
                  </a:lnTo>
                  <a:lnTo>
                    <a:pt x="33" y="197"/>
                  </a:lnTo>
                  <a:lnTo>
                    <a:pt x="39" y="194"/>
                  </a:lnTo>
                  <a:lnTo>
                    <a:pt x="56" y="188"/>
                  </a:lnTo>
                  <a:lnTo>
                    <a:pt x="69" y="182"/>
                  </a:lnTo>
                  <a:lnTo>
                    <a:pt x="83" y="176"/>
                  </a:lnTo>
                  <a:lnTo>
                    <a:pt x="94" y="172"/>
                  </a:lnTo>
                  <a:lnTo>
                    <a:pt x="112" y="165"/>
                  </a:lnTo>
                  <a:lnTo>
                    <a:pt x="123" y="161"/>
                  </a:lnTo>
                  <a:lnTo>
                    <a:pt x="129" y="157"/>
                  </a:lnTo>
                  <a:lnTo>
                    <a:pt x="133" y="155"/>
                  </a:lnTo>
                  <a:lnTo>
                    <a:pt x="135" y="155"/>
                  </a:lnTo>
                  <a:lnTo>
                    <a:pt x="135" y="155"/>
                  </a:lnTo>
                  <a:lnTo>
                    <a:pt x="160" y="161"/>
                  </a:lnTo>
                  <a:lnTo>
                    <a:pt x="185" y="165"/>
                  </a:lnTo>
                  <a:lnTo>
                    <a:pt x="210" y="167"/>
                  </a:lnTo>
                  <a:lnTo>
                    <a:pt x="233" y="171"/>
                  </a:lnTo>
                  <a:lnTo>
                    <a:pt x="258" y="176"/>
                  </a:lnTo>
                  <a:lnTo>
                    <a:pt x="281" y="186"/>
                  </a:lnTo>
                  <a:lnTo>
                    <a:pt x="304" y="201"/>
                  </a:lnTo>
                  <a:lnTo>
                    <a:pt x="317" y="211"/>
                  </a:lnTo>
                  <a:lnTo>
                    <a:pt x="329" y="224"/>
                  </a:lnTo>
                  <a:lnTo>
                    <a:pt x="256" y="409"/>
                  </a:lnTo>
                  <a:lnTo>
                    <a:pt x="256" y="409"/>
                  </a:lnTo>
                  <a:close/>
                  <a:moveTo>
                    <a:pt x="415" y="161"/>
                  </a:moveTo>
                  <a:lnTo>
                    <a:pt x="409" y="169"/>
                  </a:lnTo>
                  <a:lnTo>
                    <a:pt x="404" y="174"/>
                  </a:lnTo>
                  <a:lnTo>
                    <a:pt x="398" y="182"/>
                  </a:lnTo>
                  <a:lnTo>
                    <a:pt x="396" y="184"/>
                  </a:lnTo>
                  <a:lnTo>
                    <a:pt x="396" y="184"/>
                  </a:lnTo>
                  <a:lnTo>
                    <a:pt x="390" y="188"/>
                  </a:lnTo>
                  <a:lnTo>
                    <a:pt x="386" y="184"/>
                  </a:lnTo>
                  <a:lnTo>
                    <a:pt x="377" y="174"/>
                  </a:lnTo>
                  <a:lnTo>
                    <a:pt x="369" y="169"/>
                  </a:lnTo>
                  <a:lnTo>
                    <a:pt x="365" y="163"/>
                  </a:lnTo>
                  <a:lnTo>
                    <a:pt x="361" y="159"/>
                  </a:lnTo>
                  <a:lnTo>
                    <a:pt x="357" y="155"/>
                  </a:lnTo>
                  <a:lnTo>
                    <a:pt x="357" y="155"/>
                  </a:lnTo>
                  <a:lnTo>
                    <a:pt x="350" y="174"/>
                  </a:lnTo>
                  <a:lnTo>
                    <a:pt x="344" y="190"/>
                  </a:lnTo>
                  <a:lnTo>
                    <a:pt x="338" y="199"/>
                  </a:lnTo>
                  <a:lnTo>
                    <a:pt x="336" y="207"/>
                  </a:lnTo>
                  <a:lnTo>
                    <a:pt x="334" y="211"/>
                  </a:lnTo>
                  <a:lnTo>
                    <a:pt x="332" y="213"/>
                  </a:lnTo>
                  <a:lnTo>
                    <a:pt x="332" y="215"/>
                  </a:lnTo>
                  <a:lnTo>
                    <a:pt x="338" y="209"/>
                  </a:lnTo>
                  <a:lnTo>
                    <a:pt x="338" y="209"/>
                  </a:lnTo>
                  <a:lnTo>
                    <a:pt x="319" y="192"/>
                  </a:lnTo>
                  <a:lnTo>
                    <a:pt x="302" y="180"/>
                  </a:lnTo>
                  <a:lnTo>
                    <a:pt x="284" y="171"/>
                  </a:lnTo>
                  <a:lnTo>
                    <a:pt x="265" y="163"/>
                  </a:lnTo>
                  <a:lnTo>
                    <a:pt x="248" y="159"/>
                  </a:lnTo>
                  <a:lnTo>
                    <a:pt x="231" y="155"/>
                  </a:lnTo>
                  <a:lnTo>
                    <a:pt x="198" y="149"/>
                  </a:lnTo>
                  <a:lnTo>
                    <a:pt x="181" y="148"/>
                  </a:lnTo>
                  <a:lnTo>
                    <a:pt x="160" y="146"/>
                  </a:lnTo>
                  <a:lnTo>
                    <a:pt x="183" y="136"/>
                  </a:lnTo>
                  <a:lnTo>
                    <a:pt x="202" y="128"/>
                  </a:lnTo>
                  <a:lnTo>
                    <a:pt x="219" y="121"/>
                  </a:lnTo>
                  <a:lnTo>
                    <a:pt x="235" y="115"/>
                  </a:lnTo>
                  <a:lnTo>
                    <a:pt x="248" y="109"/>
                  </a:lnTo>
                  <a:lnTo>
                    <a:pt x="258" y="105"/>
                  </a:lnTo>
                  <a:lnTo>
                    <a:pt x="273" y="98"/>
                  </a:lnTo>
                  <a:lnTo>
                    <a:pt x="283" y="94"/>
                  </a:lnTo>
                  <a:lnTo>
                    <a:pt x="288" y="92"/>
                  </a:lnTo>
                  <a:lnTo>
                    <a:pt x="288" y="92"/>
                  </a:lnTo>
                  <a:lnTo>
                    <a:pt x="290" y="92"/>
                  </a:lnTo>
                  <a:lnTo>
                    <a:pt x="281" y="82"/>
                  </a:lnTo>
                  <a:lnTo>
                    <a:pt x="275" y="75"/>
                  </a:lnTo>
                  <a:lnTo>
                    <a:pt x="271" y="69"/>
                  </a:lnTo>
                  <a:lnTo>
                    <a:pt x="269" y="67"/>
                  </a:lnTo>
                  <a:lnTo>
                    <a:pt x="265" y="63"/>
                  </a:lnTo>
                  <a:lnTo>
                    <a:pt x="265" y="63"/>
                  </a:lnTo>
                  <a:lnTo>
                    <a:pt x="261" y="59"/>
                  </a:lnTo>
                  <a:lnTo>
                    <a:pt x="265" y="53"/>
                  </a:lnTo>
                  <a:lnTo>
                    <a:pt x="271" y="44"/>
                  </a:lnTo>
                  <a:lnTo>
                    <a:pt x="277" y="38"/>
                  </a:lnTo>
                  <a:lnTo>
                    <a:pt x="283" y="32"/>
                  </a:lnTo>
                  <a:lnTo>
                    <a:pt x="284" y="28"/>
                  </a:lnTo>
                  <a:lnTo>
                    <a:pt x="284" y="28"/>
                  </a:lnTo>
                  <a:lnTo>
                    <a:pt x="300" y="28"/>
                  </a:lnTo>
                  <a:lnTo>
                    <a:pt x="319" y="50"/>
                  </a:lnTo>
                  <a:lnTo>
                    <a:pt x="338" y="69"/>
                  </a:lnTo>
                  <a:lnTo>
                    <a:pt x="354" y="84"/>
                  </a:lnTo>
                  <a:lnTo>
                    <a:pt x="367" y="100"/>
                  </a:lnTo>
                  <a:lnTo>
                    <a:pt x="377" y="111"/>
                  </a:lnTo>
                  <a:lnTo>
                    <a:pt x="386" y="121"/>
                  </a:lnTo>
                  <a:lnTo>
                    <a:pt x="402" y="136"/>
                  </a:lnTo>
                  <a:lnTo>
                    <a:pt x="409" y="144"/>
                  </a:lnTo>
                  <a:lnTo>
                    <a:pt x="413" y="148"/>
                  </a:lnTo>
                  <a:lnTo>
                    <a:pt x="415" y="149"/>
                  </a:lnTo>
                  <a:lnTo>
                    <a:pt x="415" y="149"/>
                  </a:lnTo>
                  <a:lnTo>
                    <a:pt x="419" y="157"/>
                  </a:lnTo>
                  <a:lnTo>
                    <a:pt x="415" y="161"/>
                  </a:lnTo>
                  <a:lnTo>
                    <a:pt x="415" y="161"/>
                  </a:lnTo>
                  <a:close/>
                  <a:moveTo>
                    <a:pt x="415" y="161"/>
                  </a:moveTo>
                  <a:lnTo>
                    <a:pt x="415" y="1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89" name="Freeform 72"/>
            <p:cNvSpPr>
              <a:spLocks noEditPoints="1"/>
            </p:cNvSpPr>
            <p:nvPr/>
          </p:nvSpPr>
          <p:spPr bwMode="auto">
            <a:xfrm>
              <a:off x="14601824" y="360529"/>
              <a:ext cx="61913" cy="61913"/>
            </a:xfrm>
            <a:custGeom>
              <a:avLst/>
              <a:gdLst>
                <a:gd name="T0" fmla="*/ 39 w 79"/>
                <a:gd name="T1" fmla="*/ 79 h 79"/>
                <a:gd name="T2" fmla="*/ 54 w 79"/>
                <a:gd name="T3" fmla="*/ 75 h 79"/>
                <a:gd name="T4" fmla="*/ 66 w 79"/>
                <a:gd name="T5" fmla="*/ 68 h 79"/>
                <a:gd name="T6" fmla="*/ 75 w 79"/>
                <a:gd name="T7" fmla="*/ 56 h 79"/>
                <a:gd name="T8" fmla="*/ 79 w 79"/>
                <a:gd name="T9" fmla="*/ 39 h 79"/>
                <a:gd name="T10" fmla="*/ 75 w 79"/>
                <a:gd name="T11" fmla="*/ 25 h 79"/>
                <a:gd name="T12" fmla="*/ 66 w 79"/>
                <a:gd name="T13" fmla="*/ 12 h 79"/>
                <a:gd name="T14" fmla="*/ 54 w 79"/>
                <a:gd name="T15" fmla="*/ 2 h 79"/>
                <a:gd name="T16" fmla="*/ 39 w 79"/>
                <a:gd name="T17" fmla="*/ 0 h 79"/>
                <a:gd name="T18" fmla="*/ 23 w 79"/>
                <a:gd name="T19" fmla="*/ 2 h 79"/>
                <a:gd name="T20" fmla="*/ 10 w 79"/>
                <a:gd name="T21" fmla="*/ 12 h 79"/>
                <a:gd name="T22" fmla="*/ 2 w 79"/>
                <a:gd name="T23" fmla="*/ 25 h 79"/>
                <a:gd name="T24" fmla="*/ 0 w 79"/>
                <a:gd name="T25" fmla="*/ 39 h 79"/>
                <a:gd name="T26" fmla="*/ 2 w 79"/>
                <a:gd name="T27" fmla="*/ 56 h 79"/>
                <a:gd name="T28" fmla="*/ 10 w 79"/>
                <a:gd name="T29" fmla="*/ 68 h 79"/>
                <a:gd name="T30" fmla="*/ 23 w 79"/>
                <a:gd name="T31" fmla="*/ 75 h 79"/>
                <a:gd name="T32" fmla="*/ 39 w 79"/>
                <a:gd name="T33" fmla="*/ 79 h 79"/>
                <a:gd name="T34" fmla="*/ 39 w 79"/>
                <a:gd name="T35" fmla="*/ 79 h 79"/>
                <a:gd name="T36" fmla="*/ 39 w 79"/>
                <a:gd name="T37" fmla="*/ 14 h 79"/>
                <a:gd name="T38" fmla="*/ 46 w 79"/>
                <a:gd name="T39" fmla="*/ 18 h 79"/>
                <a:gd name="T40" fmla="*/ 54 w 79"/>
                <a:gd name="T41" fmla="*/ 23 h 79"/>
                <a:gd name="T42" fmla="*/ 62 w 79"/>
                <a:gd name="T43" fmla="*/ 31 h 79"/>
                <a:gd name="T44" fmla="*/ 64 w 79"/>
                <a:gd name="T45" fmla="*/ 39 h 79"/>
                <a:gd name="T46" fmla="*/ 62 w 79"/>
                <a:gd name="T47" fmla="*/ 48 h 79"/>
                <a:gd name="T48" fmla="*/ 54 w 79"/>
                <a:gd name="T49" fmla="*/ 56 h 79"/>
                <a:gd name="T50" fmla="*/ 46 w 79"/>
                <a:gd name="T51" fmla="*/ 62 h 79"/>
                <a:gd name="T52" fmla="*/ 39 w 79"/>
                <a:gd name="T53" fmla="*/ 64 h 79"/>
                <a:gd name="T54" fmla="*/ 29 w 79"/>
                <a:gd name="T55" fmla="*/ 62 h 79"/>
                <a:gd name="T56" fmla="*/ 21 w 79"/>
                <a:gd name="T57" fmla="*/ 56 h 79"/>
                <a:gd name="T58" fmla="*/ 16 w 79"/>
                <a:gd name="T59" fmla="*/ 48 h 79"/>
                <a:gd name="T60" fmla="*/ 14 w 79"/>
                <a:gd name="T61" fmla="*/ 39 h 79"/>
                <a:gd name="T62" fmla="*/ 16 w 79"/>
                <a:gd name="T63" fmla="*/ 31 h 79"/>
                <a:gd name="T64" fmla="*/ 21 w 79"/>
                <a:gd name="T65" fmla="*/ 23 h 79"/>
                <a:gd name="T66" fmla="*/ 29 w 79"/>
                <a:gd name="T67" fmla="*/ 18 h 79"/>
                <a:gd name="T68" fmla="*/ 39 w 79"/>
                <a:gd name="T69" fmla="*/ 14 h 79"/>
                <a:gd name="T70" fmla="*/ 39 w 79"/>
                <a:gd name="T71" fmla="*/ 14 h 79"/>
                <a:gd name="T72" fmla="*/ 39 w 79"/>
                <a:gd name="T73" fmla="*/ 14 h 79"/>
                <a:gd name="T74" fmla="*/ 39 w 79"/>
                <a:gd name="T75" fmla="*/ 1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9" h="79">
                  <a:moveTo>
                    <a:pt x="39" y="79"/>
                  </a:moveTo>
                  <a:lnTo>
                    <a:pt x="54" y="75"/>
                  </a:lnTo>
                  <a:lnTo>
                    <a:pt x="66" y="68"/>
                  </a:lnTo>
                  <a:lnTo>
                    <a:pt x="75" y="56"/>
                  </a:lnTo>
                  <a:lnTo>
                    <a:pt x="79" y="39"/>
                  </a:lnTo>
                  <a:lnTo>
                    <a:pt x="75" y="25"/>
                  </a:lnTo>
                  <a:lnTo>
                    <a:pt x="66" y="12"/>
                  </a:lnTo>
                  <a:lnTo>
                    <a:pt x="54" y="2"/>
                  </a:lnTo>
                  <a:lnTo>
                    <a:pt x="39" y="0"/>
                  </a:lnTo>
                  <a:lnTo>
                    <a:pt x="23" y="2"/>
                  </a:lnTo>
                  <a:lnTo>
                    <a:pt x="10" y="12"/>
                  </a:lnTo>
                  <a:lnTo>
                    <a:pt x="2" y="25"/>
                  </a:lnTo>
                  <a:lnTo>
                    <a:pt x="0" y="39"/>
                  </a:lnTo>
                  <a:lnTo>
                    <a:pt x="2" y="56"/>
                  </a:lnTo>
                  <a:lnTo>
                    <a:pt x="10" y="68"/>
                  </a:lnTo>
                  <a:lnTo>
                    <a:pt x="23" y="75"/>
                  </a:lnTo>
                  <a:lnTo>
                    <a:pt x="39" y="79"/>
                  </a:lnTo>
                  <a:lnTo>
                    <a:pt x="39" y="79"/>
                  </a:lnTo>
                  <a:close/>
                  <a:moveTo>
                    <a:pt x="39" y="14"/>
                  </a:moveTo>
                  <a:lnTo>
                    <a:pt x="46" y="18"/>
                  </a:lnTo>
                  <a:lnTo>
                    <a:pt x="54" y="23"/>
                  </a:lnTo>
                  <a:lnTo>
                    <a:pt x="62" y="31"/>
                  </a:lnTo>
                  <a:lnTo>
                    <a:pt x="64" y="39"/>
                  </a:lnTo>
                  <a:lnTo>
                    <a:pt x="62" y="48"/>
                  </a:lnTo>
                  <a:lnTo>
                    <a:pt x="54" y="56"/>
                  </a:lnTo>
                  <a:lnTo>
                    <a:pt x="46" y="62"/>
                  </a:lnTo>
                  <a:lnTo>
                    <a:pt x="39" y="64"/>
                  </a:lnTo>
                  <a:lnTo>
                    <a:pt x="29" y="62"/>
                  </a:lnTo>
                  <a:lnTo>
                    <a:pt x="21" y="56"/>
                  </a:lnTo>
                  <a:lnTo>
                    <a:pt x="16" y="48"/>
                  </a:lnTo>
                  <a:lnTo>
                    <a:pt x="14" y="39"/>
                  </a:lnTo>
                  <a:lnTo>
                    <a:pt x="16" y="31"/>
                  </a:lnTo>
                  <a:lnTo>
                    <a:pt x="21" y="23"/>
                  </a:lnTo>
                  <a:lnTo>
                    <a:pt x="29" y="18"/>
                  </a:lnTo>
                  <a:lnTo>
                    <a:pt x="39" y="14"/>
                  </a:lnTo>
                  <a:lnTo>
                    <a:pt x="39" y="14"/>
                  </a:lnTo>
                  <a:close/>
                  <a:moveTo>
                    <a:pt x="39" y="14"/>
                  </a:moveTo>
                  <a:lnTo>
                    <a:pt x="39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90" name="Freeform 73"/>
            <p:cNvSpPr>
              <a:spLocks noEditPoints="1"/>
            </p:cNvSpPr>
            <p:nvPr/>
          </p:nvSpPr>
          <p:spPr bwMode="auto">
            <a:xfrm>
              <a:off x="14758987" y="163679"/>
              <a:ext cx="61913" cy="60325"/>
            </a:xfrm>
            <a:custGeom>
              <a:avLst/>
              <a:gdLst>
                <a:gd name="T0" fmla="*/ 38 w 77"/>
                <a:gd name="T1" fmla="*/ 0 h 76"/>
                <a:gd name="T2" fmla="*/ 23 w 77"/>
                <a:gd name="T3" fmla="*/ 2 h 76"/>
                <a:gd name="T4" fmla="*/ 11 w 77"/>
                <a:gd name="T5" fmla="*/ 11 h 76"/>
                <a:gd name="T6" fmla="*/ 2 w 77"/>
                <a:gd name="T7" fmla="*/ 23 h 76"/>
                <a:gd name="T8" fmla="*/ 0 w 77"/>
                <a:gd name="T9" fmla="*/ 38 h 76"/>
                <a:gd name="T10" fmla="*/ 2 w 77"/>
                <a:gd name="T11" fmla="*/ 52 h 76"/>
                <a:gd name="T12" fmla="*/ 11 w 77"/>
                <a:gd name="T13" fmla="*/ 63 h 76"/>
                <a:gd name="T14" fmla="*/ 23 w 77"/>
                <a:gd name="T15" fmla="*/ 73 h 76"/>
                <a:gd name="T16" fmla="*/ 38 w 77"/>
                <a:gd name="T17" fmla="*/ 76 h 76"/>
                <a:gd name="T18" fmla="*/ 54 w 77"/>
                <a:gd name="T19" fmla="*/ 73 h 76"/>
                <a:gd name="T20" fmla="*/ 65 w 77"/>
                <a:gd name="T21" fmla="*/ 63 h 76"/>
                <a:gd name="T22" fmla="*/ 73 w 77"/>
                <a:gd name="T23" fmla="*/ 52 h 76"/>
                <a:gd name="T24" fmla="*/ 77 w 77"/>
                <a:gd name="T25" fmla="*/ 38 h 76"/>
                <a:gd name="T26" fmla="*/ 73 w 77"/>
                <a:gd name="T27" fmla="*/ 23 h 76"/>
                <a:gd name="T28" fmla="*/ 65 w 77"/>
                <a:gd name="T29" fmla="*/ 11 h 76"/>
                <a:gd name="T30" fmla="*/ 54 w 77"/>
                <a:gd name="T31" fmla="*/ 2 h 76"/>
                <a:gd name="T32" fmla="*/ 38 w 77"/>
                <a:gd name="T33" fmla="*/ 0 h 76"/>
                <a:gd name="T34" fmla="*/ 38 w 77"/>
                <a:gd name="T35" fmla="*/ 0 h 76"/>
                <a:gd name="T36" fmla="*/ 38 w 77"/>
                <a:gd name="T37" fmla="*/ 61 h 76"/>
                <a:gd name="T38" fmla="*/ 31 w 77"/>
                <a:gd name="T39" fmla="*/ 59 h 76"/>
                <a:gd name="T40" fmla="*/ 25 w 77"/>
                <a:gd name="T41" fmla="*/ 55 h 76"/>
                <a:gd name="T42" fmla="*/ 19 w 77"/>
                <a:gd name="T43" fmla="*/ 48 h 76"/>
                <a:gd name="T44" fmla="*/ 19 w 77"/>
                <a:gd name="T45" fmla="*/ 38 h 76"/>
                <a:gd name="T46" fmla="*/ 19 w 77"/>
                <a:gd name="T47" fmla="*/ 27 h 76"/>
                <a:gd name="T48" fmla="*/ 25 w 77"/>
                <a:gd name="T49" fmla="*/ 21 h 76"/>
                <a:gd name="T50" fmla="*/ 31 w 77"/>
                <a:gd name="T51" fmla="*/ 15 h 76"/>
                <a:gd name="T52" fmla="*/ 38 w 77"/>
                <a:gd name="T53" fmla="*/ 13 h 76"/>
                <a:gd name="T54" fmla="*/ 48 w 77"/>
                <a:gd name="T55" fmla="*/ 15 h 76"/>
                <a:gd name="T56" fmla="*/ 56 w 77"/>
                <a:gd name="T57" fmla="*/ 21 h 76"/>
                <a:gd name="T58" fmla="*/ 59 w 77"/>
                <a:gd name="T59" fmla="*/ 27 h 76"/>
                <a:gd name="T60" fmla="*/ 61 w 77"/>
                <a:gd name="T61" fmla="*/ 38 h 76"/>
                <a:gd name="T62" fmla="*/ 59 w 77"/>
                <a:gd name="T63" fmla="*/ 48 h 76"/>
                <a:gd name="T64" fmla="*/ 56 w 77"/>
                <a:gd name="T65" fmla="*/ 55 h 76"/>
                <a:gd name="T66" fmla="*/ 48 w 77"/>
                <a:gd name="T67" fmla="*/ 59 h 76"/>
                <a:gd name="T68" fmla="*/ 38 w 77"/>
                <a:gd name="T69" fmla="*/ 61 h 76"/>
                <a:gd name="T70" fmla="*/ 38 w 77"/>
                <a:gd name="T71" fmla="*/ 61 h 76"/>
                <a:gd name="T72" fmla="*/ 38 w 77"/>
                <a:gd name="T73" fmla="*/ 61 h 76"/>
                <a:gd name="T74" fmla="*/ 38 w 77"/>
                <a:gd name="T75" fmla="*/ 61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7" h="76">
                  <a:moveTo>
                    <a:pt x="38" y="0"/>
                  </a:moveTo>
                  <a:lnTo>
                    <a:pt x="23" y="2"/>
                  </a:lnTo>
                  <a:lnTo>
                    <a:pt x="11" y="11"/>
                  </a:lnTo>
                  <a:lnTo>
                    <a:pt x="2" y="23"/>
                  </a:lnTo>
                  <a:lnTo>
                    <a:pt x="0" y="38"/>
                  </a:lnTo>
                  <a:lnTo>
                    <a:pt x="2" y="52"/>
                  </a:lnTo>
                  <a:lnTo>
                    <a:pt x="11" y="63"/>
                  </a:lnTo>
                  <a:lnTo>
                    <a:pt x="23" y="73"/>
                  </a:lnTo>
                  <a:lnTo>
                    <a:pt x="38" y="76"/>
                  </a:lnTo>
                  <a:lnTo>
                    <a:pt x="54" y="73"/>
                  </a:lnTo>
                  <a:lnTo>
                    <a:pt x="65" y="63"/>
                  </a:lnTo>
                  <a:lnTo>
                    <a:pt x="73" y="52"/>
                  </a:lnTo>
                  <a:lnTo>
                    <a:pt x="77" y="38"/>
                  </a:lnTo>
                  <a:lnTo>
                    <a:pt x="73" y="23"/>
                  </a:lnTo>
                  <a:lnTo>
                    <a:pt x="65" y="11"/>
                  </a:lnTo>
                  <a:lnTo>
                    <a:pt x="54" y="2"/>
                  </a:lnTo>
                  <a:lnTo>
                    <a:pt x="38" y="0"/>
                  </a:lnTo>
                  <a:lnTo>
                    <a:pt x="38" y="0"/>
                  </a:lnTo>
                  <a:close/>
                  <a:moveTo>
                    <a:pt x="38" y="61"/>
                  </a:moveTo>
                  <a:lnTo>
                    <a:pt x="31" y="59"/>
                  </a:lnTo>
                  <a:lnTo>
                    <a:pt x="25" y="55"/>
                  </a:lnTo>
                  <a:lnTo>
                    <a:pt x="19" y="48"/>
                  </a:lnTo>
                  <a:lnTo>
                    <a:pt x="19" y="38"/>
                  </a:lnTo>
                  <a:lnTo>
                    <a:pt x="19" y="27"/>
                  </a:lnTo>
                  <a:lnTo>
                    <a:pt x="25" y="21"/>
                  </a:lnTo>
                  <a:lnTo>
                    <a:pt x="31" y="15"/>
                  </a:lnTo>
                  <a:lnTo>
                    <a:pt x="38" y="13"/>
                  </a:lnTo>
                  <a:lnTo>
                    <a:pt x="48" y="15"/>
                  </a:lnTo>
                  <a:lnTo>
                    <a:pt x="56" y="21"/>
                  </a:lnTo>
                  <a:lnTo>
                    <a:pt x="59" y="27"/>
                  </a:lnTo>
                  <a:lnTo>
                    <a:pt x="61" y="38"/>
                  </a:lnTo>
                  <a:lnTo>
                    <a:pt x="59" y="48"/>
                  </a:lnTo>
                  <a:lnTo>
                    <a:pt x="56" y="55"/>
                  </a:lnTo>
                  <a:lnTo>
                    <a:pt x="48" y="59"/>
                  </a:lnTo>
                  <a:lnTo>
                    <a:pt x="38" y="61"/>
                  </a:lnTo>
                  <a:lnTo>
                    <a:pt x="38" y="61"/>
                  </a:lnTo>
                  <a:close/>
                  <a:moveTo>
                    <a:pt x="38" y="61"/>
                  </a:moveTo>
                  <a:lnTo>
                    <a:pt x="38" y="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91" name="Freeform 74"/>
            <p:cNvSpPr>
              <a:spLocks noEditPoints="1"/>
            </p:cNvSpPr>
            <p:nvPr/>
          </p:nvSpPr>
          <p:spPr bwMode="auto">
            <a:xfrm>
              <a:off x="14530387" y="347829"/>
              <a:ext cx="44450" cy="50800"/>
            </a:xfrm>
            <a:custGeom>
              <a:avLst/>
              <a:gdLst>
                <a:gd name="T0" fmla="*/ 0 w 58"/>
                <a:gd name="T1" fmla="*/ 29 h 63"/>
                <a:gd name="T2" fmla="*/ 2 w 58"/>
                <a:gd name="T3" fmla="*/ 42 h 63"/>
                <a:gd name="T4" fmla="*/ 6 w 58"/>
                <a:gd name="T5" fmla="*/ 54 h 63"/>
                <a:gd name="T6" fmla="*/ 15 w 58"/>
                <a:gd name="T7" fmla="*/ 60 h 63"/>
                <a:gd name="T8" fmla="*/ 29 w 58"/>
                <a:gd name="T9" fmla="*/ 63 h 63"/>
                <a:gd name="T10" fmla="*/ 40 w 58"/>
                <a:gd name="T11" fmla="*/ 60 h 63"/>
                <a:gd name="T12" fmla="*/ 50 w 58"/>
                <a:gd name="T13" fmla="*/ 54 h 63"/>
                <a:gd name="T14" fmla="*/ 56 w 58"/>
                <a:gd name="T15" fmla="*/ 42 h 63"/>
                <a:gd name="T16" fmla="*/ 58 w 58"/>
                <a:gd name="T17" fmla="*/ 29 h 63"/>
                <a:gd name="T18" fmla="*/ 56 w 58"/>
                <a:gd name="T19" fmla="*/ 17 h 63"/>
                <a:gd name="T20" fmla="*/ 50 w 58"/>
                <a:gd name="T21" fmla="*/ 8 h 63"/>
                <a:gd name="T22" fmla="*/ 40 w 58"/>
                <a:gd name="T23" fmla="*/ 2 h 63"/>
                <a:gd name="T24" fmla="*/ 29 w 58"/>
                <a:gd name="T25" fmla="*/ 0 h 63"/>
                <a:gd name="T26" fmla="*/ 15 w 58"/>
                <a:gd name="T27" fmla="*/ 2 h 63"/>
                <a:gd name="T28" fmla="*/ 6 w 58"/>
                <a:gd name="T29" fmla="*/ 8 h 63"/>
                <a:gd name="T30" fmla="*/ 2 w 58"/>
                <a:gd name="T31" fmla="*/ 17 h 63"/>
                <a:gd name="T32" fmla="*/ 0 w 58"/>
                <a:gd name="T33" fmla="*/ 29 h 63"/>
                <a:gd name="T34" fmla="*/ 0 w 58"/>
                <a:gd name="T35" fmla="*/ 29 h 63"/>
                <a:gd name="T36" fmla="*/ 29 w 58"/>
                <a:gd name="T37" fmla="*/ 13 h 63"/>
                <a:gd name="T38" fmla="*/ 35 w 58"/>
                <a:gd name="T39" fmla="*/ 15 h 63"/>
                <a:gd name="T40" fmla="*/ 38 w 58"/>
                <a:gd name="T41" fmla="*/ 19 h 63"/>
                <a:gd name="T42" fmla="*/ 42 w 58"/>
                <a:gd name="T43" fmla="*/ 29 h 63"/>
                <a:gd name="T44" fmla="*/ 38 w 58"/>
                <a:gd name="T45" fmla="*/ 42 h 63"/>
                <a:gd name="T46" fmla="*/ 35 w 58"/>
                <a:gd name="T47" fmla="*/ 46 h 63"/>
                <a:gd name="T48" fmla="*/ 29 w 58"/>
                <a:gd name="T49" fmla="*/ 48 h 63"/>
                <a:gd name="T50" fmla="*/ 21 w 58"/>
                <a:gd name="T51" fmla="*/ 46 h 63"/>
                <a:gd name="T52" fmla="*/ 17 w 58"/>
                <a:gd name="T53" fmla="*/ 42 h 63"/>
                <a:gd name="T54" fmla="*/ 13 w 58"/>
                <a:gd name="T55" fmla="*/ 29 h 63"/>
                <a:gd name="T56" fmla="*/ 17 w 58"/>
                <a:gd name="T57" fmla="*/ 19 h 63"/>
                <a:gd name="T58" fmla="*/ 21 w 58"/>
                <a:gd name="T59" fmla="*/ 15 h 63"/>
                <a:gd name="T60" fmla="*/ 29 w 58"/>
                <a:gd name="T61" fmla="*/ 13 h 63"/>
                <a:gd name="T62" fmla="*/ 29 w 58"/>
                <a:gd name="T63" fmla="*/ 13 h 63"/>
                <a:gd name="T64" fmla="*/ 29 w 58"/>
                <a:gd name="T65" fmla="*/ 13 h 63"/>
                <a:gd name="T66" fmla="*/ 29 w 58"/>
                <a:gd name="T67" fmla="*/ 1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" h="63">
                  <a:moveTo>
                    <a:pt x="0" y="29"/>
                  </a:moveTo>
                  <a:lnTo>
                    <a:pt x="2" y="42"/>
                  </a:lnTo>
                  <a:lnTo>
                    <a:pt x="6" y="54"/>
                  </a:lnTo>
                  <a:lnTo>
                    <a:pt x="15" y="60"/>
                  </a:lnTo>
                  <a:lnTo>
                    <a:pt x="29" y="63"/>
                  </a:lnTo>
                  <a:lnTo>
                    <a:pt x="40" y="60"/>
                  </a:lnTo>
                  <a:lnTo>
                    <a:pt x="50" y="54"/>
                  </a:lnTo>
                  <a:lnTo>
                    <a:pt x="56" y="42"/>
                  </a:lnTo>
                  <a:lnTo>
                    <a:pt x="58" y="29"/>
                  </a:lnTo>
                  <a:lnTo>
                    <a:pt x="56" y="17"/>
                  </a:lnTo>
                  <a:lnTo>
                    <a:pt x="50" y="8"/>
                  </a:lnTo>
                  <a:lnTo>
                    <a:pt x="40" y="2"/>
                  </a:lnTo>
                  <a:lnTo>
                    <a:pt x="29" y="0"/>
                  </a:lnTo>
                  <a:lnTo>
                    <a:pt x="15" y="2"/>
                  </a:lnTo>
                  <a:lnTo>
                    <a:pt x="6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0" y="29"/>
                  </a:lnTo>
                  <a:close/>
                  <a:moveTo>
                    <a:pt x="29" y="13"/>
                  </a:moveTo>
                  <a:lnTo>
                    <a:pt x="35" y="15"/>
                  </a:lnTo>
                  <a:lnTo>
                    <a:pt x="38" y="19"/>
                  </a:lnTo>
                  <a:lnTo>
                    <a:pt x="42" y="29"/>
                  </a:lnTo>
                  <a:lnTo>
                    <a:pt x="38" y="42"/>
                  </a:lnTo>
                  <a:lnTo>
                    <a:pt x="35" y="46"/>
                  </a:lnTo>
                  <a:lnTo>
                    <a:pt x="29" y="48"/>
                  </a:lnTo>
                  <a:lnTo>
                    <a:pt x="21" y="46"/>
                  </a:lnTo>
                  <a:lnTo>
                    <a:pt x="17" y="42"/>
                  </a:lnTo>
                  <a:lnTo>
                    <a:pt x="13" y="29"/>
                  </a:lnTo>
                  <a:lnTo>
                    <a:pt x="17" y="19"/>
                  </a:lnTo>
                  <a:lnTo>
                    <a:pt x="21" y="15"/>
                  </a:lnTo>
                  <a:lnTo>
                    <a:pt x="29" y="13"/>
                  </a:lnTo>
                  <a:lnTo>
                    <a:pt x="29" y="13"/>
                  </a:lnTo>
                  <a:close/>
                  <a:moveTo>
                    <a:pt x="29" y="13"/>
                  </a:moveTo>
                  <a:lnTo>
                    <a:pt x="29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92" name="Freeform 75"/>
            <p:cNvSpPr>
              <a:spLocks noEditPoints="1"/>
            </p:cNvSpPr>
            <p:nvPr/>
          </p:nvSpPr>
          <p:spPr bwMode="auto">
            <a:xfrm>
              <a:off x="14574837" y="433554"/>
              <a:ext cx="26988" cy="26988"/>
            </a:xfrm>
            <a:custGeom>
              <a:avLst/>
              <a:gdLst>
                <a:gd name="T0" fmla="*/ 32 w 32"/>
                <a:gd name="T1" fmla="*/ 20 h 35"/>
                <a:gd name="T2" fmla="*/ 30 w 32"/>
                <a:gd name="T3" fmla="*/ 24 h 35"/>
                <a:gd name="T4" fmla="*/ 27 w 32"/>
                <a:gd name="T5" fmla="*/ 29 h 35"/>
                <a:gd name="T6" fmla="*/ 23 w 32"/>
                <a:gd name="T7" fmla="*/ 33 h 35"/>
                <a:gd name="T8" fmla="*/ 17 w 32"/>
                <a:gd name="T9" fmla="*/ 35 h 35"/>
                <a:gd name="T10" fmla="*/ 11 w 32"/>
                <a:gd name="T11" fmla="*/ 33 h 35"/>
                <a:gd name="T12" fmla="*/ 5 w 32"/>
                <a:gd name="T13" fmla="*/ 29 h 35"/>
                <a:gd name="T14" fmla="*/ 0 w 32"/>
                <a:gd name="T15" fmla="*/ 24 h 35"/>
                <a:gd name="T16" fmla="*/ 0 w 32"/>
                <a:gd name="T17" fmla="*/ 20 h 35"/>
                <a:gd name="T18" fmla="*/ 0 w 32"/>
                <a:gd name="T19" fmla="*/ 12 h 35"/>
                <a:gd name="T20" fmla="*/ 5 w 32"/>
                <a:gd name="T21" fmla="*/ 6 h 35"/>
                <a:gd name="T22" fmla="*/ 11 w 32"/>
                <a:gd name="T23" fmla="*/ 0 h 35"/>
                <a:gd name="T24" fmla="*/ 17 w 32"/>
                <a:gd name="T25" fmla="*/ 0 h 35"/>
                <a:gd name="T26" fmla="*/ 23 w 32"/>
                <a:gd name="T27" fmla="*/ 0 h 35"/>
                <a:gd name="T28" fmla="*/ 27 w 32"/>
                <a:gd name="T29" fmla="*/ 6 h 35"/>
                <a:gd name="T30" fmla="*/ 30 w 32"/>
                <a:gd name="T31" fmla="*/ 12 h 35"/>
                <a:gd name="T32" fmla="*/ 32 w 32"/>
                <a:gd name="T33" fmla="*/ 20 h 35"/>
                <a:gd name="T34" fmla="*/ 32 w 32"/>
                <a:gd name="T35" fmla="*/ 20 h 35"/>
                <a:gd name="T36" fmla="*/ 32 w 32"/>
                <a:gd name="T37" fmla="*/ 20 h 35"/>
                <a:gd name="T38" fmla="*/ 32 w 32"/>
                <a:gd name="T39" fmla="*/ 2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2" h="35">
                  <a:moveTo>
                    <a:pt x="32" y="20"/>
                  </a:moveTo>
                  <a:lnTo>
                    <a:pt x="30" y="24"/>
                  </a:lnTo>
                  <a:lnTo>
                    <a:pt x="27" y="29"/>
                  </a:lnTo>
                  <a:lnTo>
                    <a:pt x="23" y="33"/>
                  </a:lnTo>
                  <a:lnTo>
                    <a:pt x="17" y="35"/>
                  </a:lnTo>
                  <a:lnTo>
                    <a:pt x="11" y="33"/>
                  </a:lnTo>
                  <a:lnTo>
                    <a:pt x="5" y="29"/>
                  </a:lnTo>
                  <a:lnTo>
                    <a:pt x="0" y="24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5" y="6"/>
                  </a:lnTo>
                  <a:lnTo>
                    <a:pt x="11" y="0"/>
                  </a:lnTo>
                  <a:lnTo>
                    <a:pt x="17" y="0"/>
                  </a:lnTo>
                  <a:lnTo>
                    <a:pt x="23" y="0"/>
                  </a:lnTo>
                  <a:lnTo>
                    <a:pt x="27" y="6"/>
                  </a:lnTo>
                  <a:lnTo>
                    <a:pt x="30" y="12"/>
                  </a:lnTo>
                  <a:lnTo>
                    <a:pt x="32" y="20"/>
                  </a:lnTo>
                  <a:lnTo>
                    <a:pt x="32" y="20"/>
                  </a:lnTo>
                  <a:close/>
                  <a:moveTo>
                    <a:pt x="32" y="20"/>
                  </a:moveTo>
                  <a:lnTo>
                    <a:pt x="32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93" name="Freeform 76"/>
            <p:cNvSpPr>
              <a:spLocks noEditPoints="1"/>
            </p:cNvSpPr>
            <p:nvPr/>
          </p:nvSpPr>
          <p:spPr bwMode="auto">
            <a:xfrm>
              <a:off x="14774862" y="247817"/>
              <a:ext cx="23813" cy="26988"/>
            </a:xfrm>
            <a:custGeom>
              <a:avLst/>
              <a:gdLst>
                <a:gd name="T0" fmla="*/ 31 w 31"/>
                <a:gd name="T1" fmla="*/ 19 h 35"/>
                <a:gd name="T2" fmla="*/ 29 w 31"/>
                <a:gd name="T3" fmla="*/ 23 h 35"/>
                <a:gd name="T4" fmla="*/ 27 w 31"/>
                <a:gd name="T5" fmla="*/ 29 h 35"/>
                <a:gd name="T6" fmla="*/ 21 w 31"/>
                <a:gd name="T7" fmla="*/ 33 h 35"/>
                <a:gd name="T8" fmla="*/ 16 w 31"/>
                <a:gd name="T9" fmla="*/ 35 h 35"/>
                <a:gd name="T10" fmla="*/ 8 w 31"/>
                <a:gd name="T11" fmla="*/ 33 h 35"/>
                <a:gd name="T12" fmla="*/ 4 w 31"/>
                <a:gd name="T13" fmla="*/ 29 h 35"/>
                <a:gd name="T14" fmla="*/ 0 w 31"/>
                <a:gd name="T15" fmla="*/ 23 h 35"/>
                <a:gd name="T16" fmla="*/ 0 w 31"/>
                <a:gd name="T17" fmla="*/ 19 h 35"/>
                <a:gd name="T18" fmla="*/ 0 w 31"/>
                <a:gd name="T19" fmla="*/ 12 h 35"/>
                <a:gd name="T20" fmla="*/ 4 w 31"/>
                <a:gd name="T21" fmla="*/ 6 h 35"/>
                <a:gd name="T22" fmla="*/ 8 w 31"/>
                <a:gd name="T23" fmla="*/ 0 h 35"/>
                <a:gd name="T24" fmla="*/ 16 w 31"/>
                <a:gd name="T25" fmla="*/ 0 h 35"/>
                <a:gd name="T26" fmla="*/ 21 w 31"/>
                <a:gd name="T27" fmla="*/ 0 h 35"/>
                <a:gd name="T28" fmla="*/ 27 w 31"/>
                <a:gd name="T29" fmla="*/ 6 h 35"/>
                <a:gd name="T30" fmla="*/ 29 w 31"/>
                <a:gd name="T31" fmla="*/ 12 h 35"/>
                <a:gd name="T32" fmla="*/ 31 w 31"/>
                <a:gd name="T33" fmla="*/ 19 h 35"/>
                <a:gd name="T34" fmla="*/ 31 w 31"/>
                <a:gd name="T35" fmla="*/ 19 h 35"/>
                <a:gd name="T36" fmla="*/ 31 w 31"/>
                <a:gd name="T37" fmla="*/ 19 h 35"/>
                <a:gd name="T38" fmla="*/ 31 w 31"/>
                <a:gd name="T39" fmla="*/ 1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1" h="35">
                  <a:moveTo>
                    <a:pt x="31" y="19"/>
                  </a:moveTo>
                  <a:lnTo>
                    <a:pt x="29" y="23"/>
                  </a:lnTo>
                  <a:lnTo>
                    <a:pt x="27" y="29"/>
                  </a:lnTo>
                  <a:lnTo>
                    <a:pt x="21" y="33"/>
                  </a:lnTo>
                  <a:lnTo>
                    <a:pt x="16" y="35"/>
                  </a:lnTo>
                  <a:lnTo>
                    <a:pt x="8" y="33"/>
                  </a:lnTo>
                  <a:lnTo>
                    <a:pt x="4" y="29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0" y="12"/>
                  </a:lnTo>
                  <a:lnTo>
                    <a:pt x="4" y="6"/>
                  </a:lnTo>
                  <a:lnTo>
                    <a:pt x="8" y="0"/>
                  </a:lnTo>
                  <a:lnTo>
                    <a:pt x="16" y="0"/>
                  </a:lnTo>
                  <a:lnTo>
                    <a:pt x="21" y="0"/>
                  </a:lnTo>
                  <a:lnTo>
                    <a:pt x="27" y="6"/>
                  </a:lnTo>
                  <a:lnTo>
                    <a:pt x="29" y="12"/>
                  </a:lnTo>
                  <a:lnTo>
                    <a:pt x="31" y="19"/>
                  </a:lnTo>
                  <a:lnTo>
                    <a:pt x="31" y="19"/>
                  </a:lnTo>
                  <a:close/>
                  <a:moveTo>
                    <a:pt x="31" y="19"/>
                  </a:moveTo>
                  <a:lnTo>
                    <a:pt x="31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</p:grpSp>
      <p:sp>
        <p:nvSpPr>
          <p:cNvPr id="101" name="Freeform 6"/>
          <p:cNvSpPr>
            <a:spLocks/>
          </p:cNvSpPr>
          <p:nvPr/>
        </p:nvSpPr>
        <p:spPr bwMode="auto">
          <a:xfrm rot="3144148">
            <a:off x="4450525" y="4641701"/>
            <a:ext cx="935037" cy="1193800"/>
          </a:xfrm>
          <a:custGeom>
            <a:avLst/>
            <a:gdLst>
              <a:gd name="T0" fmla="*/ 174 w 348"/>
              <a:gd name="T1" fmla="*/ 0 h 444"/>
              <a:gd name="T2" fmla="*/ 59 w 348"/>
              <a:gd name="T3" fmla="*/ 115 h 444"/>
              <a:gd name="T4" fmla="*/ 59 w 348"/>
              <a:gd name="T5" fmla="*/ 328 h 444"/>
              <a:gd name="T6" fmla="*/ 174 w 348"/>
              <a:gd name="T7" fmla="*/ 444 h 444"/>
              <a:gd name="T8" fmla="*/ 290 w 348"/>
              <a:gd name="T9" fmla="*/ 328 h 444"/>
              <a:gd name="T10" fmla="*/ 290 w 348"/>
              <a:gd name="T11" fmla="*/ 115 h 444"/>
              <a:gd name="T12" fmla="*/ 174 w 348"/>
              <a:gd name="T13" fmla="*/ 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8" h="444">
                <a:moveTo>
                  <a:pt x="174" y="0"/>
                </a:moveTo>
                <a:cubicBezTo>
                  <a:pt x="59" y="115"/>
                  <a:pt x="59" y="115"/>
                  <a:pt x="59" y="115"/>
                </a:cubicBezTo>
                <a:cubicBezTo>
                  <a:pt x="0" y="174"/>
                  <a:pt x="0" y="270"/>
                  <a:pt x="59" y="328"/>
                </a:cubicBezTo>
                <a:cubicBezTo>
                  <a:pt x="174" y="444"/>
                  <a:pt x="174" y="444"/>
                  <a:pt x="174" y="444"/>
                </a:cubicBezTo>
                <a:cubicBezTo>
                  <a:pt x="290" y="328"/>
                  <a:pt x="290" y="328"/>
                  <a:pt x="290" y="328"/>
                </a:cubicBezTo>
                <a:cubicBezTo>
                  <a:pt x="348" y="270"/>
                  <a:pt x="348" y="174"/>
                  <a:pt x="290" y="115"/>
                </a:cubicBezTo>
                <a:cubicBezTo>
                  <a:pt x="174" y="0"/>
                  <a:pt x="174" y="0"/>
                  <a:pt x="174" y="0"/>
                </a:cubicBezTo>
              </a:path>
            </a:pathLst>
          </a:custGeom>
          <a:solidFill>
            <a:srgbClr val="297F9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Freeform 150"/>
          <p:cNvSpPr>
            <a:spLocks noEditPoints="1"/>
          </p:cNvSpPr>
          <p:nvPr/>
        </p:nvSpPr>
        <p:spPr bwMode="auto">
          <a:xfrm>
            <a:off x="4661297" y="4993476"/>
            <a:ext cx="511175" cy="476250"/>
          </a:xfrm>
          <a:custGeom>
            <a:avLst/>
            <a:gdLst>
              <a:gd name="T0" fmla="*/ 171 w 174"/>
              <a:gd name="T1" fmla="*/ 135 h 162"/>
              <a:gd name="T2" fmla="*/ 164 w 174"/>
              <a:gd name="T3" fmla="*/ 119 h 162"/>
              <a:gd name="T4" fmla="*/ 134 w 174"/>
              <a:gd name="T5" fmla="*/ 101 h 162"/>
              <a:gd name="T6" fmla="*/ 118 w 174"/>
              <a:gd name="T7" fmla="*/ 98 h 162"/>
              <a:gd name="T8" fmla="*/ 109 w 174"/>
              <a:gd name="T9" fmla="*/ 95 h 162"/>
              <a:gd name="T10" fmla="*/ 111 w 174"/>
              <a:gd name="T11" fmla="*/ 91 h 162"/>
              <a:gd name="T12" fmla="*/ 130 w 174"/>
              <a:gd name="T13" fmla="*/ 50 h 162"/>
              <a:gd name="T14" fmla="*/ 87 w 174"/>
              <a:gd name="T15" fmla="*/ 0 h 162"/>
              <a:gd name="T16" fmla="*/ 45 w 174"/>
              <a:gd name="T17" fmla="*/ 50 h 162"/>
              <a:gd name="T18" fmla="*/ 64 w 174"/>
              <a:gd name="T19" fmla="*/ 91 h 162"/>
              <a:gd name="T20" fmla="*/ 66 w 174"/>
              <a:gd name="T21" fmla="*/ 96 h 162"/>
              <a:gd name="T22" fmla="*/ 57 w 174"/>
              <a:gd name="T23" fmla="*/ 98 h 162"/>
              <a:gd name="T24" fmla="*/ 40 w 174"/>
              <a:gd name="T25" fmla="*/ 101 h 162"/>
              <a:gd name="T26" fmla="*/ 11 w 174"/>
              <a:gd name="T27" fmla="*/ 120 h 162"/>
              <a:gd name="T28" fmla="*/ 3 w 174"/>
              <a:gd name="T29" fmla="*/ 136 h 162"/>
              <a:gd name="T30" fmla="*/ 3 w 174"/>
              <a:gd name="T31" fmla="*/ 153 h 162"/>
              <a:gd name="T32" fmla="*/ 18 w 174"/>
              <a:gd name="T33" fmla="*/ 162 h 162"/>
              <a:gd name="T34" fmla="*/ 157 w 174"/>
              <a:gd name="T35" fmla="*/ 162 h 162"/>
              <a:gd name="T36" fmla="*/ 171 w 174"/>
              <a:gd name="T37" fmla="*/ 153 h 162"/>
              <a:gd name="T38" fmla="*/ 171 w 174"/>
              <a:gd name="T39" fmla="*/ 135 h 162"/>
              <a:gd name="T40" fmla="*/ 165 w 174"/>
              <a:gd name="T41" fmla="*/ 149 h 162"/>
              <a:gd name="T42" fmla="*/ 157 w 174"/>
              <a:gd name="T43" fmla="*/ 154 h 162"/>
              <a:gd name="T44" fmla="*/ 18 w 174"/>
              <a:gd name="T45" fmla="*/ 154 h 162"/>
              <a:gd name="T46" fmla="*/ 10 w 174"/>
              <a:gd name="T47" fmla="*/ 149 h 162"/>
              <a:gd name="T48" fmla="*/ 10 w 174"/>
              <a:gd name="T49" fmla="*/ 139 h 162"/>
              <a:gd name="T50" fmla="*/ 18 w 174"/>
              <a:gd name="T51" fmla="*/ 123 h 162"/>
              <a:gd name="T52" fmla="*/ 41 w 174"/>
              <a:gd name="T53" fmla="*/ 109 h 162"/>
              <a:gd name="T54" fmla="*/ 59 w 174"/>
              <a:gd name="T55" fmla="*/ 106 h 162"/>
              <a:gd name="T56" fmla="*/ 73 w 174"/>
              <a:gd name="T57" fmla="*/ 101 h 162"/>
              <a:gd name="T58" fmla="*/ 74 w 174"/>
              <a:gd name="T59" fmla="*/ 98 h 162"/>
              <a:gd name="T60" fmla="*/ 70 w 174"/>
              <a:gd name="T61" fmla="*/ 86 h 162"/>
              <a:gd name="T62" fmla="*/ 69 w 174"/>
              <a:gd name="T63" fmla="*/ 85 h 162"/>
              <a:gd name="T64" fmla="*/ 53 w 174"/>
              <a:gd name="T65" fmla="*/ 50 h 162"/>
              <a:gd name="T66" fmla="*/ 87 w 174"/>
              <a:gd name="T67" fmla="*/ 8 h 162"/>
              <a:gd name="T68" fmla="*/ 122 w 174"/>
              <a:gd name="T69" fmla="*/ 50 h 162"/>
              <a:gd name="T70" fmla="*/ 106 w 174"/>
              <a:gd name="T71" fmla="*/ 85 h 162"/>
              <a:gd name="T72" fmla="*/ 105 w 174"/>
              <a:gd name="T73" fmla="*/ 86 h 162"/>
              <a:gd name="T74" fmla="*/ 101 w 174"/>
              <a:gd name="T75" fmla="*/ 98 h 162"/>
              <a:gd name="T76" fmla="*/ 102 w 174"/>
              <a:gd name="T77" fmla="*/ 101 h 162"/>
              <a:gd name="T78" fmla="*/ 116 w 174"/>
              <a:gd name="T79" fmla="*/ 106 h 162"/>
              <a:gd name="T80" fmla="*/ 134 w 174"/>
              <a:gd name="T81" fmla="*/ 109 h 162"/>
              <a:gd name="T82" fmla="*/ 157 w 174"/>
              <a:gd name="T83" fmla="*/ 123 h 162"/>
              <a:gd name="T84" fmla="*/ 164 w 174"/>
              <a:gd name="T85" fmla="*/ 139 h 162"/>
              <a:gd name="T86" fmla="*/ 165 w 174"/>
              <a:gd name="T87" fmla="*/ 149 h 162"/>
              <a:gd name="T88" fmla="*/ 165 w 174"/>
              <a:gd name="T89" fmla="*/ 149 h 162"/>
              <a:gd name="T90" fmla="*/ 165 w 174"/>
              <a:gd name="T91" fmla="*/ 149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74" h="162">
                <a:moveTo>
                  <a:pt x="171" y="135"/>
                </a:moveTo>
                <a:cubicBezTo>
                  <a:pt x="164" y="119"/>
                  <a:pt x="164" y="119"/>
                  <a:pt x="164" y="119"/>
                </a:cubicBezTo>
                <a:cubicBezTo>
                  <a:pt x="158" y="109"/>
                  <a:pt x="145" y="102"/>
                  <a:pt x="134" y="101"/>
                </a:cubicBezTo>
                <a:cubicBezTo>
                  <a:pt x="131" y="101"/>
                  <a:pt x="124" y="99"/>
                  <a:pt x="118" y="98"/>
                </a:cubicBezTo>
                <a:cubicBezTo>
                  <a:pt x="113" y="97"/>
                  <a:pt x="110" y="96"/>
                  <a:pt x="109" y="95"/>
                </a:cubicBezTo>
                <a:cubicBezTo>
                  <a:pt x="109" y="94"/>
                  <a:pt x="110" y="93"/>
                  <a:pt x="111" y="91"/>
                </a:cubicBezTo>
                <a:cubicBezTo>
                  <a:pt x="123" y="82"/>
                  <a:pt x="130" y="67"/>
                  <a:pt x="130" y="50"/>
                </a:cubicBezTo>
                <a:cubicBezTo>
                  <a:pt x="130" y="22"/>
                  <a:pt x="111" y="0"/>
                  <a:pt x="87" y="0"/>
                </a:cubicBezTo>
                <a:cubicBezTo>
                  <a:pt x="64" y="0"/>
                  <a:pt x="45" y="22"/>
                  <a:pt x="45" y="50"/>
                </a:cubicBezTo>
                <a:cubicBezTo>
                  <a:pt x="45" y="67"/>
                  <a:pt x="52" y="82"/>
                  <a:pt x="64" y="91"/>
                </a:cubicBezTo>
                <a:cubicBezTo>
                  <a:pt x="65" y="93"/>
                  <a:pt x="66" y="94"/>
                  <a:pt x="66" y="96"/>
                </a:cubicBezTo>
                <a:cubicBezTo>
                  <a:pt x="64" y="96"/>
                  <a:pt x="62" y="97"/>
                  <a:pt x="57" y="98"/>
                </a:cubicBezTo>
                <a:cubicBezTo>
                  <a:pt x="50" y="100"/>
                  <a:pt x="44" y="101"/>
                  <a:pt x="40" y="101"/>
                </a:cubicBezTo>
                <a:cubicBezTo>
                  <a:pt x="30" y="102"/>
                  <a:pt x="16" y="109"/>
                  <a:pt x="11" y="120"/>
                </a:cubicBezTo>
                <a:cubicBezTo>
                  <a:pt x="3" y="136"/>
                  <a:pt x="3" y="136"/>
                  <a:pt x="3" y="136"/>
                </a:cubicBezTo>
                <a:cubicBezTo>
                  <a:pt x="0" y="142"/>
                  <a:pt x="0" y="149"/>
                  <a:pt x="3" y="153"/>
                </a:cubicBezTo>
                <a:cubicBezTo>
                  <a:pt x="7" y="159"/>
                  <a:pt x="12" y="162"/>
                  <a:pt x="18" y="162"/>
                </a:cubicBezTo>
                <a:cubicBezTo>
                  <a:pt x="157" y="162"/>
                  <a:pt x="157" y="162"/>
                  <a:pt x="157" y="162"/>
                </a:cubicBezTo>
                <a:cubicBezTo>
                  <a:pt x="163" y="162"/>
                  <a:pt x="168" y="159"/>
                  <a:pt x="171" y="153"/>
                </a:cubicBezTo>
                <a:cubicBezTo>
                  <a:pt x="174" y="149"/>
                  <a:pt x="174" y="141"/>
                  <a:pt x="171" y="135"/>
                </a:cubicBezTo>
                <a:close/>
                <a:moveTo>
                  <a:pt x="165" y="149"/>
                </a:moveTo>
                <a:cubicBezTo>
                  <a:pt x="163" y="151"/>
                  <a:pt x="160" y="154"/>
                  <a:pt x="157" y="154"/>
                </a:cubicBezTo>
                <a:cubicBezTo>
                  <a:pt x="18" y="154"/>
                  <a:pt x="18" y="154"/>
                  <a:pt x="18" y="154"/>
                </a:cubicBezTo>
                <a:cubicBezTo>
                  <a:pt x="14" y="154"/>
                  <a:pt x="11" y="151"/>
                  <a:pt x="10" y="149"/>
                </a:cubicBezTo>
                <a:cubicBezTo>
                  <a:pt x="8" y="147"/>
                  <a:pt x="9" y="143"/>
                  <a:pt x="10" y="139"/>
                </a:cubicBezTo>
                <a:cubicBezTo>
                  <a:pt x="18" y="123"/>
                  <a:pt x="18" y="123"/>
                  <a:pt x="18" y="123"/>
                </a:cubicBezTo>
                <a:cubicBezTo>
                  <a:pt x="22" y="115"/>
                  <a:pt x="33" y="110"/>
                  <a:pt x="41" y="109"/>
                </a:cubicBezTo>
                <a:cubicBezTo>
                  <a:pt x="45" y="109"/>
                  <a:pt x="53" y="107"/>
                  <a:pt x="59" y="106"/>
                </a:cubicBezTo>
                <a:cubicBezTo>
                  <a:pt x="70" y="103"/>
                  <a:pt x="72" y="101"/>
                  <a:pt x="73" y="101"/>
                </a:cubicBezTo>
                <a:cubicBezTo>
                  <a:pt x="74" y="100"/>
                  <a:pt x="74" y="99"/>
                  <a:pt x="74" y="98"/>
                </a:cubicBezTo>
                <a:cubicBezTo>
                  <a:pt x="74" y="94"/>
                  <a:pt x="73" y="90"/>
                  <a:pt x="70" y="86"/>
                </a:cubicBezTo>
                <a:cubicBezTo>
                  <a:pt x="70" y="86"/>
                  <a:pt x="69" y="86"/>
                  <a:pt x="69" y="85"/>
                </a:cubicBezTo>
                <a:cubicBezTo>
                  <a:pt x="59" y="78"/>
                  <a:pt x="53" y="64"/>
                  <a:pt x="53" y="50"/>
                </a:cubicBezTo>
                <a:cubicBezTo>
                  <a:pt x="53" y="27"/>
                  <a:pt x="68" y="8"/>
                  <a:pt x="87" y="8"/>
                </a:cubicBezTo>
                <a:cubicBezTo>
                  <a:pt x="106" y="8"/>
                  <a:pt x="122" y="27"/>
                  <a:pt x="122" y="50"/>
                </a:cubicBezTo>
                <a:cubicBezTo>
                  <a:pt x="122" y="64"/>
                  <a:pt x="116" y="78"/>
                  <a:pt x="106" y="85"/>
                </a:cubicBezTo>
                <a:cubicBezTo>
                  <a:pt x="105" y="86"/>
                  <a:pt x="105" y="86"/>
                  <a:pt x="105" y="86"/>
                </a:cubicBezTo>
                <a:cubicBezTo>
                  <a:pt x="102" y="90"/>
                  <a:pt x="101" y="94"/>
                  <a:pt x="101" y="98"/>
                </a:cubicBezTo>
                <a:cubicBezTo>
                  <a:pt x="101" y="99"/>
                  <a:pt x="101" y="100"/>
                  <a:pt x="102" y="101"/>
                </a:cubicBezTo>
                <a:cubicBezTo>
                  <a:pt x="103" y="101"/>
                  <a:pt x="105" y="103"/>
                  <a:pt x="116" y="106"/>
                </a:cubicBezTo>
                <a:cubicBezTo>
                  <a:pt x="122" y="107"/>
                  <a:pt x="130" y="108"/>
                  <a:pt x="134" y="109"/>
                </a:cubicBezTo>
                <a:cubicBezTo>
                  <a:pt x="142" y="110"/>
                  <a:pt x="153" y="115"/>
                  <a:pt x="157" y="123"/>
                </a:cubicBezTo>
                <a:cubicBezTo>
                  <a:pt x="164" y="139"/>
                  <a:pt x="164" y="139"/>
                  <a:pt x="164" y="139"/>
                </a:cubicBezTo>
                <a:cubicBezTo>
                  <a:pt x="166" y="142"/>
                  <a:pt x="166" y="147"/>
                  <a:pt x="165" y="149"/>
                </a:cubicBezTo>
                <a:close/>
                <a:moveTo>
                  <a:pt x="165" y="149"/>
                </a:moveTo>
                <a:cubicBezTo>
                  <a:pt x="165" y="149"/>
                  <a:pt x="165" y="149"/>
                  <a:pt x="165" y="149"/>
                </a:cubicBezTo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2"/>
              </a:solidFill>
            </a:endParaRPr>
          </a:p>
        </p:txBody>
      </p:sp>
      <p:sp>
        <p:nvSpPr>
          <p:cNvPr id="107" name="Freeform 53"/>
          <p:cNvSpPr>
            <a:spLocks noEditPoints="1"/>
          </p:cNvSpPr>
          <p:nvPr/>
        </p:nvSpPr>
        <p:spPr bwMode="auto">
          <a:xfrm>
            <a:off x="5895976" y="2625344"/>
            <a:ext cx="484982" cy="422655"/>
          </a:xfrm>
          <a:custGeom>
            <a:avLst/>
            <a:gdLst>
              <a:gd name="T0" fmla="*/ 465 w 494"/>
              <a:gd name="T1" fmla="*/ 436 h 436"/>
              <a:gd name="T2" fmla="*/ 436 w 494"/>
              <a:gd name="T3" fmla="*/ 394 h 436"/>
              <a:gd name="T4" fmla="*/ 457 w 494"/>
              <a:gd name="T5" fmla="*/ 340 h 436"/>
              <a:gd name="T6" fmla="*/ 486 w 494"/>
              <a:gd name="T7" fmla="*/ 365 h 436"/>
              <a:gd name="T8" fmla="*/ 450 w 494"/>
              <a:gd name="T9" fmla="*/ 169 h 436"/>
              <a:gd name="T10" fmla="*/ 450 w 494"/>
              <a:gd name="T11" fmla="*/ 263 h 436"/>
              <a:gd name="T12" fmla="*/ 450 w 494"/>
              <a:gd name="T13" fmla="*/ 307 h 436"/>
              <a:gd name="T14" fmla="*/ 475 w 494"/>
              <a:gd name="T15" fmla="*/ 321 h 436"/>
              <a:gd name="T16" fmla="*/ 478 w 494"/>
              <a:gd name="T17" fmla="*/ 229 h 436"/>
              <a:gd name="T18" fmla="*/ 478 w 494"/>
              <a:gd name="T19" fmla="*/ 177 h 436"/>
              <a:gd name="T20" fmla="*/ 465 w 494"/>
              <a:gd name="T21" fmla="*/ 154 h 436"/>
              <a:gd name="T22" fmla="*/ 446 w 494"/>
              <a:gd name="T23" fmla="*/ 142 h 436"/>
              <a:gd name="T24" fmla="*/ 417 w 494"/>
              <a:gd name="T25" fmla="*/ 150 h 436"/>
              <a:gd name="T26" fmla="*/ 415 w 494"/>
              <a:gd name="T27" fmla="*/ 225 h 436"/>
              <a:gd name="T28" fmla="*/ 415 w 494"/>
              <a:gd name="T29" fmla="*/ 279 h 436"/>
              <a:gd name="T30" fmla="*/ 396 w 494"/>
              <a:gd name="T31" fmla="*/ 323 h 436"/>
              <a:gd name="T32" fmla="*/ 269 w 494"/>
              <a:gd name="T33" fmla="*/ 357 h 436"/>
              <a:gd name="T34" fmla="*/ 116 w 494"/>
              <a:gd name="T35" fmla="*/ 334 h 436"/>
              <a:gd name="T36" fmla="*/ 77 w 494"/>
              <a:gd name="T37" fmla="*/ 257 h 436"/>
              <a:gd name="T38" fmla="*/ 77 w 494"/>
              <a:gd name="T39" fmla="*/ 181 h 436"/>
              <a:gd name="T40" fmla="*/ 77 w 494"/>
              <a:gd name="T41" fmla="*/ 150 h 436"/>
              <a:gd name="T42" fmla="*/ 37 w 494"/>
              <a:gd name="T43" fmla="*/ 140 h 436"/>
              <a:gd name="T44" fmla="*/ 2 w 494"/>
              <a:gd name="T45" fmla="*/ 108 h 436"/>
              <a:gd name="T46" fmla="*/ 33 w 494"/>
              <a:gd name="T47" fmla="*/ 48 h 436"/>
              <a:gd name="T48" fmla="*/ 171 w 494"/>
              <a:gd name="T49" fmla="*/ 16 h 436"/>
              <a:gd name="T50" fmla="*/ 227 w 494"/>
              <a:gd name="T51" fmla="*/ 2 h 436"/>
              <a:gd name="T52" fmla="*/ 246 w 494"/>
              <a:gd name="T53" fmla="*/ 0 h 436"/>
              <a:gd name="T54" fmla="*/ 350 w 494"/>
              <a:gd name="T55" fmla="*/ 21 h 436"/>
              <a:gd name="T56" fmla="*/ 434 w 494"/>
              <a:gd name="T57" fmla="*/ 42 h 436"/>
              <a:gd name="T58" fmla="*/ 459 w 494"/>
              <a:gd name="T59" fmla="*/ 48 h 436"/>
              <a:gd name="T60" fmla="*/ 490 w 494"/>
              <a:gd name="T61" fmla="*/ 108 h 436"/>
              <a:gd name="T62" fmla="*/ 386 w 494"/>
              <a:gd name="T63" fmla="*/ 154 h 436"/>
              <a:gd name="T64" fmla="*/ 298 w 494"/>
              <a:gd name="T65" fmla="*/ 175 h 436"/>
              <a:gd name="T66" fmla="*/ 256 w 494"/>
              <a:gd name="T67" fmla="*/ 183 h 436"/>
              <a:gd name="T68" fmla="*/ 237 w 494"/>
              <a:gd name="T69" fmla="*/ 183 h 436"/>
              <a:gd name="T70" fmla="*/ 148 w 494"/>
              <a:gd name="T71" fmla="*/ 163 h 436"/>
              <a:gd name="T72" fmla="*/ 106 w 494"/>
              <a:gd name="T73" fmla="*/ 154 h 436"/>
              <a:gd name="T74" fmla="*/ 106 w 494"/>
              <a:gd name="T75" fmla="*/ 227 h 436"/>
              <a:gd name="T76" fmla="*/ 106 w 494"/>
              <a:gd name="T77" fmla="*/ 279 h 436"/>
              <a:gd name="T78" fmla="*/ 127 w 494"/>
              <a:gd name="T79" fmla="*/ 300 h 436"/>
              <a:gd name="T80" fmla="*/ 246 w 494"/>
              <a:gd name="T81" fmla="*/ 325 h 436"/>
              <a:gd name="T82" fmla="*/ 367 w 494"/>
              <a:gd name="T83" fmla="*/ 300 h 436"/>
              <a:gd name="T84" fmla="*/ 386 w 494"/>
              <a:gd name="T85" fmla="*/ 154 h 436"/>
              <a:gd name="T86" fmla="*/ 457 w 494"/>
              <a:gd name="T87" fmla="*/ 79 h 436"/>
              <a:gd name="T88" fmla="*/ 336 w 494"/>
              <a:gd name="T89" fmla="*/ 48 h 436"/>
              <a:gd name="T90" fmla="*/ 269 w 494"/>
              <a:gd name="T91" fmla="*/ 33 h 436"/>
              <a:gd name="T92" fmla="*/ 246 w 494"/>
              <a:gd name="T93" fmla="*/ 29 h 436"/>
              <a:gd name="T94" fmla="*/ 177 w 494"/>
              <a:gd name="T95" fmla="*/ 44 h 436"/>
              <a:gd name="T96" fmla="*/ 79 w 494"/>
              <a:gd name="T97" fmla="*/ 67 h 436"/>
              <a:gd name="T98" fmla="*/ 45 w 494"/>
              <a:gd name="T99" fmla="*/ 77 h 436"/>
              <a:gd name="T100" fmla="*/ 33 w 494"/>
              <a:gd name="T101" fmla="*/ 102 h 436"/>
              <a:gd name="T102" fmla="*/ 158 w 494"/>
              <a:gd name="T103" fmla="*/ 135 h 436"/>
              <a:gd name="T104" fmla="*/ 225 w 494"/>
              <a:gd name="T105" fmla="*/ 150 h 436"/>
              <a:gd name="T106" fmla="*/ 246 w 494"/>
              <a:gd name="T107" fmla="*/ 154 h 436"/>
              <a:gd name="T108" fmla="*/ 453 w 494"/>
              <a:gd name="T109" fmla="*/ 106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494" h="436">
                <a:moveTo>
                  <a:pt x="494" y="401"/>
                </a:moveTo>
                <a:lnTo>
                  <a:pt x="492" y="415"/>
                </a:lnTo>
                <a:lnTo>
                  <a:pt x="486" y="426"/>
                </a:lnTo>
                <a:lnTo>
                  <a:pt x="477" y="432"/>
                </a:lnTo>
                <a:lnTo>
                  <a:pt x="465" y="436"/>
                </a:lnTo>
                <a:lnTo>
                  <a:pt x="452" y="432"/>
                </a:lnTo>
                <a:lnTo>
                  <a:pt x="442" y="426"/>
                </a:lnTo>
                <a:lnTo>
                  <a:pt x="436" y="415"/>
                </a:lnTo>
                <a:lnTo>
                  <a:pt x="434" y="401"/>
                </a:lnTo>
                <a:lnTo>
                  <a:pt x="436" y="394"/>
                </a:lnTo>
                <a:lnTo>
                  <a:pt x="436" y="386"/>
                </a:lnTo>
                <a:lnTo>
                  <a:pt x="442" y="365"/>
                </a:lnTo>
                <a:lnTo>
                  <a:pt x="446" y="355"/>
                </a:lnTo>
                <a:lnTo>
                  <a:pt x="452" y="346"/>
                </a:lnTo>
                <a:lnTo>
                  <a:pt x="457" y="340"/>
                </a:lnTo>
                <a:lnTo>
                  <a:pt x="465" y="338"/>
                </a:lnTo>
                <a:lnTo>
                  <a:pt x="471" y="340"/>
                </a:lnTo>
                <a:lnTo>
                  <a:pt x="477" y="346"/>
                </a:lnTo>
                <a:lnTo>
                  <a:pt x="482" y="355"/>
                </a:lnTo>
                <a:lnTo>
                  <a:pt x="486" y="365"/>
                </a:lnTo>
                <a:lnTo>
                  <a:pt x="492" y="386"/>
                </a:lnTo>
                <a:lnTo>
                  <a:pt x="492" y="394"/>
                </a:lnTo>
                <a:lnTo>
                  <a:pt x="494" y="401"/>
                </a:lnTo>
                <a:lnTo>
                  <a:pt x="494" y="401"/>
                </a:lnTo>
                <a:close/>
                <a:moveTo>
                  <a:pt x="450" y="169"/>
                </a:moveTo>
                <a:lnTo>
                  <a:pt x="450" y="194"/>
                </a:lnTo>
                <a:lnTo>
                  <a:pt x="450" y="215"/>
                </a:lnTo>
                <a:lnTo>
                  <a:pt x="450" y="234"/>
                </a:lnTo>
                <a:lnTo>
                  <a:pt x="450" y="250"/>
                </a:lnTo>
                <a:lnTo>
                  <a:pt x="450" y="263"/>
                </a:lnTo>
                <a:lnTo>
                  <a:pt x="450" y="275"/>
                </a:lnTo>
                <a:lnTo>
                  <a:pt x="450" y="284"/>
                </a:lnTo>
                <a:lnTo>
                  <a:pt x="450" y="292"/>
                </a:lnTo>
                <a:lnTo>
                  <a:pt x="450" y="302"/>
                </a:lnTo>
                <a:lnTo>
                  <a:pt x="450" y="307"/>
                </a:lnTo>
                <a:lnTo>
                  <a:pt x="450" y="309"/>
                </a:lnTo>
                <a:lnTo>
                  <a:pt x="450" y="309"/>
                </a:lnTo>
                <a:lnTo>
                  <a:pt x="453" y="321"/>
                </a:lnTo>
                <a:lnTo>
                  <a:pt x="465" y="325"/>
                </a:lnTo>
                <a:lnTo>
                  <a:pt x="475" y="321"/>
                </a:lnTo>
                <a:lnTo>
                  <a:pt x="478" y="309"/>
                </a:lnTo>
                <a:lnTo>
                  <a:pt x="478" y="284"/>
                </a:lnTo>
                <a:lnTo>
                  <a:pt x="478" y="263"/>
                </a:lnTo>
                <a:lnTo>
                  <a:pt x="478" y="244"/>
                </a:lnTo>
                <a:lnTo>
                  <a:pt x="478" y="229"/>
                </a:lnTo>
                <a:lnTo>
                  <a:pt x="478" y="215"/>
                </a:lnTo>
                <a:lnTo>
                  <a:pt x="478" y="204"/>
                </a:lnTo>
                <a:lnTo>
                  <a:pt x="478" y="194"/>
                </a:lnTo>
                <a:lnTo>
                  <a:pt x="478" y="186"/>
                </a:lnTo>
                <a:lnTo>
                  <a:pt x="478" y="177"/>
                </a:lnTo>
                <a:lnTo>
                  <a:pt x="478" y="171"/>
                </a:lnTo>
                <a:lnTo>
                  <a:pt x="478" y="169"/>
                </a:lnTo>
                <a:lnTo>
                  <a:pt x="478" y="169"/>
                </a:lnTo>
                <a:lnTo>
                  <a:pt x="475" y="158"/>
                </a:lnTo>
                <a:lnTo>
                  <a:pt x="465" y="154"/>
                </a:lnTo>
                <a:lnTo>
                  <a:pt x="453" y="158"/>
                </a:lnTo>
                <a:lnTo>
                  <a:pt x="450" y="169"/>
                </a:lnTo>
                <a:lnTo>
                  <a:pt x="450" y="169"/>
                </a:lnTo>
                <a:close/>
                <a:moveTo>
                  <a:pt x="459" y="140"/>
                </a:moveTo>
                <a:lnTo>
                  <a:pt x="446" y="142"/>
                </a:lnTo>
                <a:lnTo>
                  <a:pt x="434" y="146"/>
                </a:lnTo>
                <a:lnTo>
                  <a:pt x="427" y="148"/>
                </a:lnTo>
                <a:lnTo>
                  <a:pt x="421" y="148"/>
                </a:lnTo>
                <a:lnTo>
                  <a:pt x="419" y="150"/>
                </a:lnTo>
                <a:lnTo>
                  <a:pt x="417" y="150"/>
                </a:lnTo>
                <a:lnTo>
                  <a:pt x="415" y="150"/>
                </a:lnTo>
                <a:lnTo>
                  <a:pt x="415" y="173"/>
                </a:lnTo>
                <a:lnTo>
                  <a:pt x="415" y="192"/>
                </a:lnTo>
                <a:lnTo>
                  <a:pt x="415" y="209"/>
                </a:lnTo>
                <a:lnTo>
                  <a:pt x="415" y="225"/>
                </a:lnTo>
                <a:lnTo>
                  <a:pt x="415" y="238"/>
                </a:lnTo>
                <a:lnTo>
                  <a:pt x="415" y="248"/>
                </a:lnTo>
                <a:lnTo>
                  <a:pt x="415" y="263"/>
                </a:lnTo>
                <a:lnTo>
                  <a:pt x="415" y="273"/>
                </a:lnTo>
                <a:lnTo>
                  <a:pt x="415" y="279"/>
                </a:lnTo>
                <a:lnTo>
                  <a:pt x="415" y="280"/>
                </a:lnTo>
                <a:lnTo>
                  <a:pt x="415" y="280"/>
                </a:lnTo>
                <a:lnTo>
                  <a:pt x="413" y="294"/>
                </a:lnTo>
                <a:lnTo>
                  <a:pt x="407" y="309"/>
                </a:lnTo>
                <a:lnTo>
                  <a:pt x="396" y="323"/>
                </a:lnTo>
                <a:lnTo>
                  <a:pt x="379" y="334"/>
                </a:lnTo>
                <a:lnTo>
                  <a:pt x="356" y="344"/>
                </a:lnTo>
                <a:lnTo>
                  <a:pt x="327" y="352"/>
                </a:lnTo>
                <a:lnTo>
                  <a:pt x="290" y="355"/>
                </a:lnTo>
                <a:lnTo>
                  <a:pt x="269" y="357"/>
                </a:lnTo>
                <a:lnTo>
                  <a:pt x="246" y="357"/>
                </a:lnTo>
                <a:lnTo>
                  <a:pt x="204" y="355"/>
                </a:lnTo>
                <a:lnTo>
                  <a:pt x="169" y="352"/>
                </a:lnTo>
                <a:lnTo>
                  <a:pt x="141" y="344"/>
                </a:lnTo>
                <a:lnTo>
                  <a:pt x="116" y="334"/>
                </a:lnTo>
                <a:lnTo>
                  <a:pt x="98" y="323"/>
                </a:lnTo>
                <a:lnTo>
                  <a:pt x="87" y="309"/>
                </a:lnTo>
                <a:lnTo>
                  <a:pt x="79" y="294"/>
                </a:lnTo>
                <a:lnTo>
                  <a:pt x="77" y="280"/>
                </a:lnTo>
                <a:lnTo>
                  <a:pt x="77" y="257"/>
                </a:lnTo>
                <a:lnTo>
                  <a:pt x="77" y="236"/>
                </a:lnTo>
                <a:lnTo>
                  <a:pt x="77" y="219"/>
                </a:lnTo>
                <a:lnTo>
                  <a:pt x="77" y="206"/>
                </a:lnTo>
                <a:lnTo>
                  <a:pt x="77" y="192"/>
                </a:lnTo>
                <a:lnTo>
                  <a:pt x="77" y="181"/>
                </a:lnTo>
                <a:lnTo>
                  <a:pt x="77" y="165"/>
                </a:lnTo>
                <a:lnTo>
                  <a:pt x="77" y="156"/>
                </a:lnTo>
                <a:lnTo>
                  <a:pt x="77" y="152"/>
                </a:lnTo>
                <a:lnTo>
                  <a:pt x="77" y="150"/>
                </a:lnTo>
                <a:lnTo>
                  <a:pt x="77" y="150"/>
                </a:lnTo>
                <a:lnTo>
                  <a:pt x="64" y="146"/>
                </a:lnTo>
                <a:lnTo>
                  <a:pt x="52" y="144"/>
                </a:lnTo>
                <a:lnTo>
                  <a:pt x="45" y="142"/>
                </a:lnTo>
                <a:lnTo>
                  <a:pt x="39" y="140"/>
                </a:lnTo>
                <a:lnTo>
                  <a:pt x="37" y="140"/>
                </a:lnTo>
                <a:lnTo>
                  <a:pt x="35" y="140"/>
                </a:lnTo>
                <a:lnTo>
                  <a:pt x="33" y="140"/>
                </a:lnTo>
                <a:lnTo>
                  <a:pt x="20" y="135"/>
                </a:lnTo>
                <a:lnTo>
                  <a:pt x="10" y="123"/>
                </a:lnTo>
                <a:lnTo>
                  <a:pt x="2" y="108"/>
                </a:lnTo>
                <a:lnTo>
                  <a:pt x="0" y="92"/>
                </a:lnTo>
                <a:lnTo>
                  <a:pt x="2" y="77"/>
                </a:lnTo>
                <a:lnTo>
                  <a:pt x="10" y="64"/>
                </a:lnTo>
                <a:lnTo>
                  <a:pt x="20" y="54"/>
                </a:lnTo>
                <a:lnTo>
                  <a:pt x="33" y="48"/>
                </a:lnTo>
                <a:lnTo>
                  <a:pt x="69" y="39"/>
                </a:lnTo>
                <a:lnTo>
                  <a:pt x="100" y="33"/>
                </a:lnTo>
                <a:lnTo>
                  <a:pt x="127" y="25"/>
                </a:lnTo>
                <a:lnTo>
                  <a:pt x="150" y="19"/>
                </a:lnTo>
                <a:lnTo>
                  <a:pt x="171" y="16"/>
                </a:lnTo>
                <a:lnTo>
                  <a:pt x="187" y="12"/>
                </a:lnTo>
                <a:lnTo>
                  <a:pt x="200" y="8"/>
                </a:lnTo>
                <a:lnTo>
                  <a:pt x="212" y="6"/>
                </a:lnTo>
                <a:lnTo>
                  <a:pt x="219" y="4"/>
                </a:lnTo>
                <a:lnTo>
                  <a:pt x="227" y="2"/>
                </a:lnTo>
                <a:lnTo>
                  <a:pt x="233" y="0"/>
                </a:lnTo>
                <a:lnTo>
                  <a:pt x="237" y="0"/>
                </a:lnTo>
                <a:lnTo>
                  <a:pt x="237" y="0"/>
                </a:lnTo>
                <a:lnTo>
                  <a:pt x="244" y="0"/>
                </a:lnTo>
                <a:lnTo>
                  <a:pt x="246" y="0"/>
                </a:lnTo>
                <a:lnTo>
                  <a:pt x="254" y="0"/>
                </a:lnTo>
                <a:lnTo>
                  <a:pt x="256" y="0"/>
                </a:lnTo>
                <a:lnTo>
                  <a:pt x="292" y="8"/>
                </a:lnTo>
                <a:lnTo>
                  <a:pt x="323" y="16"/>
                </a:lnTo>
                <a:lnTo>
                  <a:pt x="350" y="21"/>
                </a:lnTo>
                <a:lnTo>
                  <a:pt x="373" y="27"/>
                </a:lnTo>
                <a:lnTo>
                  <a:pt x="394" y="33"/>
                </a:lnTo>
                <a:lnTo>
                  <a:pt x="409" y="37"/>
                </a:lnTo>
                <a:lnTo>
                  <a:pt x="423" y="39"/>
                </a:lnTo>
                <a:lnTo>
                  <a:pt x="434" y="42"/>
                </a:lnTo>
                <a:lnTo>
                  <a:pt x="442" y="44"/>
                </a:lnTo>
                <a:lnTo>
                  <a:pt x="448" y="46"/>
                </a:lnTo>
                <a:lnTo>
                  <a:pt x="455" y="46"/>
                </a:lnTo>
                <a:lnTo>
                  <a:pt x="459" y="48"/>
                </a:lnTo>
                <a:lnTo>
                  <a:pt x="459" y="48"/>
                </a:lnTo>
                <a:lnTo>
                  <a:pt x="473" y="54"/>
                </a:lnTo>
                <a:lnTo>
                  <a:pt x="484" y="64"/>
                </a:lnTo>
                <a:lnTo>
                  <a:pt x="490" y="77"/>
                </a:lnTo>
                <a:lnTo>
                  <a:pt x="494" y="92"/>
                </a:lnTo>
                <a:lnTo>
                  <a:pt x="490" y="108"/>
                </a:lnTo>
                <a:lnTo>
                  <a:pt x="484" y="123"/>
                </a:lnTo>
                <a:lnTo>
                  <a:pt x="473" y="135"/>
                </a:lnTo>
                <a:lnTo>
                  <a:pt x="459" y="140"/>
                </a:lnTo>
                <a:lnTo>
                  <a:pt x="459" y="140"/>
                </a:lnTo>
                <a:close/>
                <a:moveTo>
                  <a:pt x="386" y="154"/>
                </a:moveTo>
                <a:lnTo>
                  <a:pt x="363" y="160"/>
                </a:lnTo>
                <a:lnTo>
                  <a:pt x="344" y="163"/>
                </a:lnTo>
                <a:lnTo>
                  <a:pt x="327" y="167"/>
                </a:lnTo>
                <a:lnTo>
                  <a:pt x="311" y="171"/>
                </a:lnTo>
                <a:lnTo>
                  <a:pt x="298" y="175"/>
                </a:lnTo>
                <a:lnTo>
                  <a:pt x="288" y="177"/>
                </a:lnTo>
                <a:lnTo>
                  <a:pt x="273" y="181"/>
                </a:lnTo>
                <a:lnTo>
                  <a:pt x="263" y="183"/>
                </a:lnTo>
                <a:lnTo>
                  <a:pt x="258" y="183"/>
                </a:lnTo>
                <a:lnTo>
                  <a:pt x="256" y="183"/>
                </a:lnTo>
                <a:lnTo>
                  <a:pt x="256" y="183"/>
                </a:lnTo>
                <a:lnTo>
                  <a:pt x="254" y="183"/>
                </a:lnTo>
                <a:lnTo>
                  <a:pt x="246" y="183"/>
                </a:lnTo>
                <a:lnTo>
                  <a:pt x="244" y="183"/>
                </a:lnTo>
                <a:lnTo>
                  <a:pt x="237" y="183"/>
                </a:lnTo>
                <a:lnTo>
                  <a:pt x="213" y="179"/>
                </a:lnTo>
                <a:lnTo>
                  <a:pt x="194" y="173"/>
                </a:lnTo>
                <a:lnTo>
                  <a:pt x="177" y="169"/>
                </a:lnTo>
                <a:lnTo>
                  <a:pt x="162" y="167"/>
                </a:lnTo>
                <a:lnTo>
                  <a:pt x="148" y="163"/>
                </a:lnTo>
                <a:lnTo>
                  <a:pt x="139" y="161"/>
                </a:lnTo>
                <a:lnTo>
                  <a:pt x="123" y="158"/>
                </a:lnTo>
                <a:lnTo>
                  <a:pt x="114" y="156"/>
                </a:lnTo>
                <a:lnTo>
                  <a:pt x="108" y="156"/>
                </a:lnTo>
                <a:lnTo>
                  <a:pt x="106" y="154"/>
                </a:lnTo>
                <a:lnTo>
                  <a:pt x="106" y="154"/>
                </a:lnTo>
                <a:lnTo>
                  <a:pt x="106" y="177"/>
                </a:lnTo>
                <a:lnTo>
                  <a:pt x="106" y="196"/>
                </a:lnTo>
                <a:lnTo>
                  <a:pt x="106" y="213"/>
                </a:lnTo>
                <a:lnTo>
                  <a:pt x="106" y="227"/>
                </a:lnTo>
                <a:lnTo>
                  <a:pt x="106" y="240"/>
                </a:lnTo>
                <a:lnTo>
                  <a:pt x="106" y="250"/>
                </a:lnTo>
                <a:lnTo>
                  <a:pt x="106" y="265"/>
                </a:lnTo>
                <a:lnTo>
                  <a:pt x="106" y="275"/>
                </a:lnTo>
                <a:lnTo>
                  <a:pt x="106" y="279"/>
                </a:lnTo>
                <a:lnTo>
                  <a:pt x="106" y="280"/>
                </a:lnTo>
                <a:lnTo>
                  <a:pt x="106" y="280"/>
                </a:lnTo>
                <a:lnTo>
                  <a:pt x="108" y="286"/>
                </a:lnTo>
                <a:lnTo>
                  <a:pt x="116" y="294"/>
                </a:lnTo>
                <a:lnTo>
                  <a:pt x="127" y="300"/>
                </a:lnTo>
                <a:lnTo>
                  <a:pt x="142" y="307"/>
                </a:lnTo>
                <a:lnTo>
                  <a:pt x="162" y="313"/>
                </a:lnTo>
                <a:lnTo>
                  <a:pt x="185" y="319"/>
                </a:lnTo>
                <a:lnTo>
                  <a:pt x="213" y="323"/>
                </a:lnTo>
                <a:lnTo>
                  <a:pt x="246" y="325"/>
                </a:lnTo>
                <a:lnTo>
                  <a:pt x="279" y="323"/>
                </a:lnTo>
                <a:lnTo>
                  <a:pt x="308" y="319"/>
                </a:lnTo>
                <a:lnTo>
                  <a:pt x="331" y="313"/>
                </a:lnTo>
                <a:lnTo>
                  <a:pt x="352" y="307"/>
                </a:lnTo>
                <a:lnTo>
                  <a:pt x="367" y="300"/>
                </a:lnTo>
                <a:lnTo>
                  <a:pt x="379" y="294"/>
                </a:lnTo>
                <a:lnTo>
                  <a:pt x="384" y="286"/>
                </a:lnTo>
                <a:lnTo>
                  <a:pt x="386" y="280"/>
                </a:lnTo>
                <a:lnTo>
                  <a:pt x="386" y="154"/>
                </a:lnTo>
                <a:lnTo>
                  <a:pt x="386" y="154"/>
                </a:lnTo>
                <a:close/>
                <a:moveTo>
                  <a:pt x="453" y="106"/>
                </a:moveTo>
                <a:lnTo>
                  <a:pt x="461" y="102"/>
                </a:lnTo>
                <a:lnTo>
                  <a:pt x="465" y="92"/>
                </a:lnTo>
                <a:lnTo>
                  <a:pt x="461" y="83"/>
                </a:lnTo>
                <a:lnTo>
                  <a:pt x="457" y="79"/>
                </a:lnTo>
                <a:lnTo>
                  <a:pt x="453" y="77"/>
                </a:lnTo>
                <a:lnTo>
                  <a:pt x="419" y="69"/>
                </a:lnTo>
                <a:lnTo>
                  <a:pt x="388" y="62"/>
                </a:lnTo>
                <a:lnTo>
                  <a:pt x="359" y="54"/>
                </a:lnTo>
                <a:lnTo>
                  <a:pt x="336" y="48"/>
                </a:lnTo>
                <a:lnTo>
                  <a:pt x="317" y="44"/>
                </a:lnTo>
                <a:lnTo>
                  <a:pt x="302" y="41"/>
                </a:lnTo>
                <a:lnTo>
                  <a:pt x="288" y="37"/>
                </a:lnTo>
                <a:lnTo>
                  <a:pt x="277" y="35"/>
                </a:lnTo>
                <a:lnTo>
                  <a:pt x="269" y="33"/>
                </a:lnTo>
                <a:lnTo>
                  <a:pt x="261" y="31"/>
                </a:lnTo>
                <a:lnTo>
                  <a:pt x="254" y="29"/>
                </a:lnTo>
                <a:lnTo>
                  <a:pt x="252" y="29"/>
                </a:lnTo>
                <a:lnTo>
                  <a:pt x="252" y="29"/>
                </a:lnTo>
                <a:lnTo>
                  <a:pt x="246" y="29"/>
                </a:lnTo>
                <a:lnTo>
                  <a:pt x="246" y="29"/>
                </a:lnTo>
                <a:lnTo>
                  <a:pt x="242" y="29"/>
                </a:lnTo>
                <a:lnTo>
                  <a:pt x="242" y="29"/>
                </a:lnTo>
                <a:lnTo>
                  <a:pt x="206" y="37"/>
                </a:lnTo>
                <a:lnTo>
                  <a:pt x="177" y="44"/>
                </a:lnTo>
                <a:lnTo>
                  <a:pt x="150" y="50"/>
                </a:lnTo>
                <a:lnTo>
                  <a:pt x="127" y="56"/>
                </a:lnTo>
                <a:lnTo>
                  <a:pt x="108" y="62"/>
                </a:lnTo>
                <a:lnTo>
                  <a:pt x="93" y="65"/>
                </a:lnTo>
                <a:lnTo>
                  <a:pt x="79" y="67"/>
                </a:lnTo>
                <a:lnTo>
                  <a:pt x="68" y="71"/>
                </a:lnTo>
                <a:lnTo>
                  <a:pt x="60" y="73"/>
                </a:lnTo>
                <a:lnTo>
                  <a:pt x="54" y="75"/>
                </a:lnTo>
                <a:lnTo>
                  <a:pt x="46" y="77"/>
                </a:lnTo>
                <a:lnTo>
                  <a:pt x="45" y="77"/>
                </a:lnTo>
                <a:lnTo>
                  <a:pt x="43" y="77"/>
                </a:lnTo>
                <a:lnTo>
                  <a:pt x="37" y="79"/>
                </a:lnTo>
                <a:lnTo>
                  <a:pt x="33" y="83"/>
                </a:lnTo>
                <a:lnTo>
                  <a:pt x="29" y="92"/>
                </a:lnTo>
                <a:lnTo>
                  <a:pt x="33" y="102"/>
                </a:lnTo>
                <a:lnTo>
                  <a:pt x="43" y="106"/>
                </a:lnTo>
                <a:lnTo>
                  <a:pt x="79" y="115"/>
                </a:lnTo>
                <a:lnTo>
                  <a:pt x="108" y="121"/>
                </a:lnTo>
                <a:lnTo>
                  <a:pt x="135" y="129"/>
                </a:lnTo>
                <a:lnTo>
                  <a:pt x="158" y="135"/>
                </a:lnTo>
                <a:lnTo>
                  <a:pt x="177" y="138"/>
                </a:lnTo>
                <a:lnTo>
                  <a:pt x="192" y="142"/>
                </a:lnTo>
                <a:lnTo>
                  <a:pt x="206" y="146"/>
                </a:lnTo>
                <a:lnTo>
                  <a:pt x="217" y="148"/>
                </a:lnTo>
                <a:lnTo>
                  <a:pt x="225" y="150"/>
                </a:lnTo>
                <a:lnTo>
                  <a:pt x="231" y="152"/>
                </a:lnTo>
                <a:lnTo>
                  <a:pt x="238" y="154"/>
                </a:lnTo>
                <a:lnTo>
                  <a:pt x="240" y="154"/>
                </a:lnTo>
                <a:lnTo>
                  <a:pt x="242" y="154"/>
                </a:lnTo>
                <a:lnTo>
                  <a:pt x="246" y="154"/>
                </a:lnTo>
                <a:lnTo>
                  <a:pt x="246" y="154"/>
                </a:lnTo>
                <a:lnTo>
                  <a:pt x="250" y="154"/>
                </a:lnTo>
                <a:lnTo>
                  <a:pt x="252" y="154"/>
                </a:lnTo>
                <a:lnTo>
                  <a:pt x="453" y="106"/>
                </a:lnTo>
                <a:lnTo>
                  <a:pt x="453" y="106"/>
                </a:lnTo>
                <a:close/>
                <a:moveTo>
                  <a:pt x="453" y="106"/>
                </a:moveTo>
                <a:lnTo>
                  <a:pt x="453" y="10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3606668" y="1540414"/>
            <a:ext cx="4921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Подготовка аспирантов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преемственность работ и результатов</a:t>
            </a:r>
            <a:endParaRPr lang="en-US" sz="2000" dirty="0">
              <a:solidFill>
                <a:schemeClr val="bg1">
                  <a:lumMod val="1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1" name="Freeform 6"/>
          <p:cNvSpPr>
            <a:spLocks/>
          </p:cNvSpPr>
          <p:nvPr/>
        </p:nvSpPr>
        <p:spPr bwMode="auto">
          <a:xfrm rot="18619361">
            <a:off x="6879400" y="4660750"/>
            <a:ext cx="935037" cy="1193800"/>
          </a:xfrm>
          <a:custGeom>
            <a:avLst/>
            <a:gdLst>
              <a:gd name="T0" fmla="*/ 174 w 348"/>
              <a:gd name="T1" fmla="*/ 0 h 444"/>
              <a:gd name="T2" fmla="*/ 59 w 348"/>
              <a:gd name="T3" fmla="*/ 115 h 444"/>
              <a:gd name="T4" fmla="*/ 59 w 348"/>
              <a:gd name="T5" fmla="*/ 328 h 444"/>
              <a:gd name="T6" fmla="*/ 174 w 348"/>
              <a:gd name="T7" fmla="*/ 444 h 444"/>
              <a:gd name="T8" fmla="*/ 290 w 348"/>
              <a:gd name="T9" fmla="*/ 328 h 444"/>
              <a:gd name="T10" fmla="*/ 290 w 348"/>
              <a:gd name="T11" fmla="*/ 115 h 444"/>
              <a:gd name="T12" fmla="*/ 174 w 348"/>
              <a:gd name="T13" fmla="*/ 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8" h="444">
                <a:moveTo>
                  <a:pt x="174" y="0"/>
                </a:moveTo>
                <a:cubicBezTo>
                  <a:pt x="59" y="115"/>
                  <a:pt x="59" y="115"/>
                  <a:pt x="59" y="115"/>
                </a:cubicBezTo>
                <a:cubicBezTo>
                  <a:pt x="0" y="174"/>
                  <a:pt x="0" y="270"/>
                  <a:pt x="59" y="328"/>
                </a:cubicBezTo>
                <a:cubicBezTo>
                  <a:pt x="174" y="444"/>
                  <a:pt x="174" y="444"/>
                  <a:pt x="174" y="444"/>
                </a:cubicBezTo>
                <a:cubicBezTo>
                  <a:pt x="290" y="328"/>
                  <a:pt x="290" y="328"/>
                  <a:pt x="290" y="328"/>
                </a:cubicBezTo>
                <a:cubicBezTo>
                  <a:pt x="348" y="270"/>
                  <a:pt x="348" y="174"/>
                  <a:pt x="290" y="115"/>
                </a:cubicBezTo>
                <a:cubicBezTo>
                  <a:pt x="174" y="0"/>
                  <a:pt x="174" y="0"/>
                  <a:pt x="174" y="0"/>
                </a:cubicBezTo>
              </a:path>
            </a:pathLst>
          </a:custGeom>
          <a:solidFill>
            <a:srgbClr val="297F9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Freeform 146"/>
          <p:cNvSpPr>
            <a:spLocks noEditPoints="1"/>
          </p:cNvSpPr>
          <p:nvPr/>
        </p:nvSpPr>
        <p:spPr bwMode="auto">
          <a:xfrm>
            <a:off x="7064772" y="4928873"/>
            <a:ext cx="606425" cy="593725"/>
          </a:xfrm>
          <a:custGeom>
            <a:avLst/>
            <a:gdLst>
              <a:gd name="T0" fmla="*/ 161 w 207"/>
              <a:gd name="T1" fmla="*/ 130 h 203"/>
              <a:gd name="T2" fmla="*/ 107 w 207"/>
              <a:gd name="T3" fmla="*/ 1 h 203"/>
              <a:gd name="T4" fmla="*/ 101 w 207"/>
              <a:gd name="T5" fmla="*/ 1 h 203"/>
              <a:gd name="T6" fmla="*/ 47 w 207"/>
              <a:gd name="T7" fmla="*/ 127 h 203"/>
              <a:gd name="T8" fmla="*/ 0 w 207"/>
              <a:gd name="T9" fmla="*/ 198 h 203"/>
              <a:gd name="T10" fmla="*/ 1 w 207"/>
              <a:gd name="T11" fmla="*/ 201 h 203"/>
              <a:gd name="T12" fmla="*/ 4 w 207"/>
              <a:gd name="T13" fmla="*/ 203 h 203"/>
              <a:gd name="T14" fmla="*/ 203 w 207"/>
              <a:gd name="T15" fmla="*/ 203 h 203"/>
              <a:gd name="T16" fmla="*/ 205 w 207"/>
              <a:gd name="T17" fmla="*/ 201 h 203"/>
              <a:gd name="T18" fmla="*/ 206 w 207"/>
              <a:gd name="T19" fmla="*/ 198 h 203"/>
              <a:gd name="T20" fmla="*/ 161 w 207"/>
              <a:gd name="T21" fmla="*/ 130 h 203"/>
              <a:gd name="T22" fmla="*/ 9 w 207"/>
              <a:gd name="T23" fmla="*/ 195 h 203"/>
              <a:gd name="T24" fmla="*/ 53 w 207"/>
              <a:gd name="T25" fmla="*/ 132 h 203"/>
              <a:gd name="T26" fmla="*/ 54 w 207"/>
              <a:gd name="T27" fmla="*/ 131 h 203"/>
              <a:gd name="T28" fmla="*/ 104 w 207"/>
              <a:gd name="T29" fmla="*/ 11 h 203"/>
              <a:gd name="T30" fmla="*/ 154 w 207"/>
              <a:gd name="T31" fmla="*/ 133 h 203"/>
              <a:gd name="T32" fmla="*/ 155 w 207"/>
              <a:gd name="T33" fmla="*/ 135 h 203"/>
              <a:gd name="T34" fmla="*/ 198 w 207"/>
              <a:gd name="T35" fmla="*/ 195 h 203"/>
              <a:gd name="T36" fmla="*/ 9 w 207"/>
              <a:gd name="T37" fmla="*/ 195 h 203"/>
              <a:gd name="T38" fmla="*/ 104 w 207"/>
              <a:gd name="T39" fmla="*/ 124 h 203"/>
              <a:gd name="T40" fmla="*/ 78 w 207"/>
              <a:gd name="T41" fmla="*/ 150 h 203"/>
              <a:gd name="T42" fmla="*/ 104 w 207"/>
              <a:gd name="T43" fmla="*/ 176 h 203"/>
              <a:gd name="T44" fmla="*/ 130 w 207"/>
              <a:gd name="T45" fmla="*/ 150 h 203"/>
              <a:gd name="T46" fmla="*/ 104 w 207"/>
              <a:gd name="T47" fmla="*/ 124 h 203"/>
              <a:gd name="T48" fmla="*/ 104 w 207"/>
              <a:gd name="T49" fmla="*/ 168 h 203"/>
              <a:gd name="T50" fmla="*/ 86 w 207"/>
              <a:gd name="T51" fmla="*/ 150 h 203"/>
              <a:gd name="T52" fmla="*/ 104 w 207"/>
              <a:gd name="T53" fmla="*/ 132 h 203"/>
              <a:gd name="T54" fmla="*/ 122 w 207"/>
              <a:gd name="T55" fmla="*/ 150 h 203"/>
              <a:gd name="T56" fmla="*/ 104 w 207"/>
              <a:gd name="T57" fmla="*/ 168 h 203"/>
              <a:gd name="T58" fmla="*/ 104 w 207"/>
              <a:gd name="T59" fmla="*/ 113 h 203"/>
              <a:gd name="T60" fmla="*/ 123 w 207"/>
              <a:gd name="T61" fmla="*/ 94 h 203"/>
              <a:gd name="T62" fmla="*/ 104 w 207"/>
              <a:gd name="T63" fmla="*/ 76 h 203"/>
              <a:gd name="T64" fmla="*/ 86 w 207"/>
              <a:gd name="T65" fmla="*/ 94 h 203"/>
              <a:gd name="T66" fmla="*/ 104 w 207"/>
              <a:gd name="T67" fmla="*/ 113 h 203"/>
              <a:gd name="T68" fmla="*/ 104 w 207"/>
              <a:gd name="T69" fmla="*/ 83 h 203"/>
              <a:gd name="T70" fmla="*/ 115 w 207"/>
              <a:gd name="T71" fmla="*/ 94 h 203"/>
              <a:gd name="T72" fmla="*/ 104 w 207"/>
              <a:gd name="T73" fmla="*/ 105 h 203"/>
              <a:gd name="T74" fmla="*/ 93 w 207"/>
              <a:gd name="T75" fmla="*/ 94 h 203"/>
              <a:gd name="T76" fmla="*/ 104 w 207"/>
              <a:gd name="T77" fmla="*/ 83 h 203"/>
              <a:gd name="T78" fmla="*/ 104 w 207"/>
              <a:gd name="T79" fmla="*/ 83 h 203"/>
              <a:gd name="T80" fmla="*/ 104 w 207"/>
              <a:gd name="T81" fmla="*/ 83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07" h="203">
                <a:moveTo>
                  <a:pt x="161" y="130"/>
                </a:moveTo>
                <a:cubicBezTo>
                  <a:pt x="143" y="72"/>
                  <a:pt x="113" y="8"/>
                  <a:pt x="107" y="1"/>
                </a:cubicBezTo>
                <a:cubicBezTo>
                  <a:pt x="106" y="0"/>
                  <a:pt x="103" y="0"/>
                  <a:pt x="101" y="1"/>
                </a:cubicBezTo>
                <a:cubicBezTo>
                  <a:pt x="96" y="8"/>
                  <a:pt x="66" y="70"/>
                  <a:pt x="47" y="127"/>
                </a:cubicBezTo>
                <a:cubicBezTo>
                  <a:pt x="18" y="156"/>
                  <a:pt x="2" y="179"/>
                  <a:pt x="0" y="198"/>
                </a:cubicBezTo>
                <a:cubicBezTo>
                  <a:pt x="0" y="199"/>
                  <a:pt x="0" y="200"/>
                  <a:pt x="1" y="201"/>
                </a:cubicBezTo>
                <a:cubicBezTo>
                  <a:pt x="2" y="202"/>
                  <a:pt x="3" y="203"/>
                  <a:pt x="4" y="203"/>
                </a:cubicBezTo>
                <a:cubicBezTo>
                  <a:pt x="203" y="203"/>
                  <a:pt x="203" y="203"/>
                  <a:pt x="203" y="203"/>
                </a:cubicBezTo>
                <a:cubicBezTo>
                  <a:pt x="204" y="203"/>
                  <a:pt x="205" y="202"/>
                  <a:pt x="205" y="201"/>
                </a:cubicBezTo>
                <a:cubicBezTo>
                  <a:pt x="206" y="200"/>
                  <a:pt x="207" y="199"/>
                  <a:pt x="206" y="198"/>
                </a:cubicBezTo>
                <a:cubicBezTo>
                  <a:pt x="204" y="173"/>
                  <a:pt x="178" y="147"/>
                  <a:pt x="161" y="130"/>
                </a:cubicBezTo>
                <a:close/>
                <a:moveTo>
                  <a:pt x="9" y="195"/>
                </a:moveTo>
                <a:cubicBezTo>
                  <a:pt x="13" y="178"/>
                  <a:pt x="28" y="157"/>
                  <a:pt x="53" y="132"/>
                </a:cubicBezTo>
                <a:cubicBezTo>
                  <a:pt x="54" y="132"/>
                  <a:pt x="54" y="131"/>
                  <a:pt x="54" y="131"/>
                </a:cubicBezTo>
                <a:cubicBezTo>
                  <a:pt x="71" y="80"/>
                  <a:pt x="95" y="28"/>
                  <a:pt x="104" y="11"/>
                </a:cubicBezTo>
                <a:cubicBezTo>
                  <a:pt x="113" y="28"/>
                  <a:pt x="138" y="82"/>
                  <a:pt x="154" y="133"/>
                </a:cubicBezTo>
                <a:cubicBezTo>
                  <a:pt x="154" y="134"/>
                  <a:pt x="154" y="135"/>
                  <a:pt x="155" y="135"/>
                </a:cubicBezTo>
                <a:cubicBezTo>
                  <a:pt x="170" y="150"/>
                  <a:pt x="193" y="173"/>
                  <a:pt x="198" y="195"/>
                </a:cubicBezTo>
                <a:lnTo>
                  <a:pt x="9" y="195"/>
                </a:lnTo>
                <a:close/>
                <a:moveTo>
                  <a:pt x="104" y="124"/>
                </a:moveTo>
                <a:cubicBezTo>
                  <a:pt x="90" y="124"/>
                  <a:pt x="78" y="136"/>
                  <a:pt x="78" y="150"/>
                </a:cubicBezTo>
                <a:cubicBezTo>
                  <a:pt x="78" y="165"/>
                  <a:pt x="90" y="176"/>
                  <a:pt x="104" y="176"/>
                </a:cubicBezTo>
                <a:cubicBezTo>
                  <a:pt x="118" y="176"/>
                  <a:pt x="130" y="165"/>
                  <a:pt x="130" y="150"/>
                </a:cubicBezTo>
                <a:cubicBezTo>
                  <a:pt x="130" y="136"/>
                  <a:pt x="118" y="124"/>
                  <a:pt x="104" y="124"/>
                </a:cubicBezTo>
                <a:close/>
                <a:moveTo>
                  <a:pt x="104" y="168"/>
                </a:moveTo>
                <a:cubicBezTo>
                  <a:pt x="94" y="168"/>
                  <a:pt x="86" y="160"/>
                  <a:pt x="86" y="150"/>
                </a:cubicBezTo>
                <a:cubicBezTo>
                  <a:pt x="86" y="140"/>
                  <a:pt x="94" y="132"/>
                  <a:pt x="104" y="132"/>
                </a:cubicBezTo>
                <a:cubicBezTo>
                  <a:pt x="114" y="132"/>
                  <a:pt x="122" y="140"/>
                  <a:pt x="122" y="150"/>
                </a:cubicBezTo>
                <a:cubicBezTo>
                  <a:pt x="122" y="160"/>
                  <a:pt x="114" y="168"/>
                  <a:pt x="104" y="168"/>
                </a:cubicBezTo>
                <a:close/>
                <a:moveTo>
                  <a:pt x="104" y="113"/>
                </a:moveTo>
                <a:cubicBezTo>
                  <a:pt x="114" y="113"/>
                  <a:pt x="123" y="104"/>
                  <a:pt x="123" y="94"/>
                </a:cubicBezTo>
                <a:cubicBezTo>
                  <a:pt x="123" y="84"/>
                  <a:pt x="114" y="76"/>
                  <a:pt x="104" y="76"/>
                </a:cubicBezTo>
                <a:cubicBezTo>
                  <a:pt x="94" y="76"/>
                  <a:pt x="86" y="84"/>
                  <a:pt x="86" y="94"/>
                </a:cubicBezTo>
                <a:cubicBezTo>
                  <a:pt x="86" y="104"/>
                  <a:pt x="94" y="113"/>
                  <a:pt x="104" y="113"/>
                </a:cubicBezTo>
                <a:close/>
                <a:moveTo>
                  <a:pt x="104" y="83"/>
                </a:moveTo>
                <a:cubicBezTo>
                  <a:pt x="110" y="83"/>
                  <a:pt x="115" y="88"/>
                  <a:pt x="115" y="94"/>
                </a:cubicBezTo>
                <a:cubicBezTo>
                  <a:pt x="115" y="100"/>
                  <a:pt x="110" y="105"/>
                  <a:pt x="104" y="105"/>
                </a:cubicBezTo>
                <a:cubicBezTo>
                  <a:pt x="98" y="105"/>
                  <a:pt x="93" y="100"/>
                  <a:pt x="93" y="94"/>
                </a:cubicBezTo>
                <a:cubicBezTo>
                  <a:pt x="93" y="88"/>
                  <a:pt x="98" y="83"/>
                  <a:pt x="104" y="83"/>
                </a:cubicBezTo>
                <a:close/>
                <a:moveTo>
                  <a:pt x="104" y="83"/>
                </a:moveTo>
                <a:cubicBezTo>
                  <a:pt x="104" y="83"/>
                  <a:pt x="104" y="83"/>
                  <a:pt x="104" y="83"/>
                </a:cubicBezTo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TextBox 112"/>
          <p:cNvSpPr txBox="1"/>
          <p:nvPr/>
        </p:nvSpPr>
        <p:spPr>
          <a:xfrm>
            <a:off x="410547" y="2477557"/>
            <a:ext cx="35001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Развитие образовательных программ</a:t>
            </a:r>
            <a:endParaRPr lang="ru-RU" sz="2000" b="1" dirty="0">
              <a:solidFill>
                <a:schemeClr val="bg1">
                  <a:lumMod val="10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актуализация существующих программ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новые программы</a:t>
            </a:r>
            <a:endParaRPr lang="en-US" sz="2000" dirty="0">
              <a:solidFill>
                <a:schemeClr val="bg1">
                  <a:lumMod val="10000"/>
                </a:schemeClr>
              </a:solidFill>
              <a:latin typeface="Calibri" panose="020F0502020204030204" pitchFamily="34" charset="0"/>
            </a:endParaRPr>
          </a:p>
        </p:txBody>
      </p:sp>
      <p:grpSp>
        <p:nvGrpSpPr>
          <p:cNvPr id="114" name="Group 221"/>
          <p:cNvGrpSpPr/>
          <p:nvPr/>
        </p:nvGrpSpPr>
        <p:grpSpPr>
          <a:xfrm>
            <a:off x="5381626" y="3667125"/>
            <a:ext cx="1514474" cy="1362075"/>
            <a:chOff x="4459288" y="4603751"/>
            <a:chExt cx="392113" cy="393700"/>
          </a:xfrm>
          <a:solidFill>
            <a:srgbClr val="C0392B"/>
          </a:solidFill>
        </p:grpSpPr>
        <p:sp>
          <p:nvSpPr>
            <p:cNvPr id="115" name="Freeform 243"/>
            <p:cNvSpPr>
              <a:spLocks noEditPoints="1"/>
            </p:cNvSpPr>
            <p:nvPr/>
          </p:nvSpPr>
          <p:spPr bwMode="auto">
            <a:xfrm>
              <a:off x="4459288" y="4603751"/>
              <a:ext cx="392113" cy="393700"/>
            </a:xfrm>
            <a:custGeom>
              <a:avLst/>
              <a:gdLst>
                <a:gd name="T0" fmla="*/ 420 w 493"/>
                <a:gd name="T1" fmla="*/ 190 h 497"/>
                <a:gd name="T2" fmla="*/ 440 w 493"/>
                <a:gd name="T3" fmla="*/ 127 h 497"/>
                <a:gd name="T4" fmla="*/ 409 w 493"/>
                <a:gd name="T5" fmla="*/ 62 h 497"/>
                <a:gd name="T6" fmla="*/ 344 w 493"/>
                <a:gd name="T7" fmla="*/ 69 h 497"/>
                <a:gd name="T8" fmla="*/ 303 w 493"/>
                <a:gd name="T9" fmla="*/ 44 h 497"/>
                <a:gd name="T10" fmla="*/ 280 w 493"/>
                <a:gd name="T11" fmla="*/ 2 h 497"/>
                <a:gd name="T12" fmla="*/ 226 w 493"/>
                <a:gd name="T13" fmla="*/ 0 h 497"/>
                <a:gd name="T14" fmla="*/ 190 w 493"/>
                <a:gd name="T15" fmla="*/ 67 h 497"/>
                <a:gd name="T16" fmla="*/ 134 w 493"/>
                <a:gd name="T17" fmla="*/ 60 h 497"/>
                <a:gd name="T18" fmla="*/ 77 w 493"/>
                <a:gd name="T19" fmla="*/ 67 h 497"/>
                <a:gd name="T20" fmla="*/ 48 w 493"/>
                <a:gd name="T21" fmla="*/ 117 h 497"/>
                <a:gd name="T22" fmla="*/ 75 w 493"/>
                <a:gd name="T23" fmla="*/ 177 h 497"/>
                <a:gd name="T24" fmla="*/ 23 w 493"/>
                <a:gd name="T25" fmla="*/ 200 h 497"/>
                <a:gd name="T26" fmla="*/ 0 w 493"/>
                <a:gd name="T27" fmla="*/ 267 h 497"/>
                <a:gd name="T28" fmla="*/ 40 w 493"/>
                <a:gd name="T29" fmla="*/ 305 h 497"/>
                <a:gd name="T30" fmla="*/ 81 w 493"/>
                <a:gd name="T31" fmla="*/ 330 h 497"/>
                <a:gd name="T32" fmla="*/ 48 w 493"/>
                <a:gd name="T33" fmla="*/ 392 h 497"/>
                <a:gd name="T34" fmla="*/ 86 w 493"/>
                <a:gd name="T35" fmla="*/ 438 h 497"/>
                <a:gd name="T36" fmla="*/ 154 w 493"/>
                <a:gd name="T37" fmla="*/ 424 h 497"/>
                <a:gd name="T38" fmla="*/ 196 w 493"/>
                <a:gd name="T39" fmla="*/ 461 h 497"/>
                <a:gd name="T40" fmla="*/ 226 w 493"/>
                <a:gd name="T41" fmla="*/ 497 h 497"/>
                <a:gd name="T42" fmla="*/ 280 w 493"/>
                <a:gd name="T43" fmla="*/ 495 h 497"/>
                <a:gd name="T44" fmla="*/ 309 w 493"/>
                <a:gd name="T45" fmla="*/ 426 h 497"/>
                <a:gd name="T46" fmla="*/ 363 w 493"/>
                <a:gd name="T47" fmla="*/ 440 h 497"/>
                <a:gd name="T48" fmla="*/ 415 w 493"/>
                <a:gd name="T49" fmla="*/ 428 h 497"/>
                <a:gd name="T50" fmla="*/ 445 w 493"/>
                <a:gd name="T51" fmla="*/ 380 h 497"/>
                <a:gd name="T52" fmla="*/ 418 w 493"/>
                <a:gd name="T53" fmla="*/ 321 h 497"/>
                <a:gd name="T54" fmla="*/ 468 w 493"/>
                <a:gd name="T55" fmla="*/ 302 h 497"/>
                <a:gd name="T56" fmla="*/ 493 w 493"/>
                <a:gd name="T57" fmla="*/ 234 h 497"/>
                <a:gd name="T58" fmla="*/ 468 w 493"/>
                <a:gd name="T59" fmla="*/ 200 h 497"/>
                <a:gd name="T60" fmla="*/ 384 w 493"/>
                <a:gd name="T61" fmla="*/ 340 h 497"/>
                <a:gd name="T62" fmla="*/ 415 w 493"/>
                <a:gd name="T63" fmla="*/ 390 h 497"/>
                <a:gd name="T64" fmla="*/ 361 w 493"/>
                <a:gd name="T65" fmla="*/ 401 h 497"/>
                <a:gd name="T66" fmla="*/ 321 w 493"/>
                <a:gd name="T67" fmla="*/ 388 h 497"/>
                <a:gd name="T68" fmla="*/ 274 w 493"/>
                <a:gd name="T69" fmla="*/ 447 h 497"/>
                <a:gd name="T70" fmla="*/ 238 w 493"/>
                <a:gd name="T71" fmla="*/ 467 h 497"/>
                <a:gd name="T72" fmla="*/ 219 w 493"/>
                <a:gd name="T73" fmla="*/ 424 h 497"/>
                <a:gd name="T74" fmla="*/ 171 w 493"/>
                <a:gd name="T75" fmla="*/ 388 h 497"/>
                <a:gd name="T76" fmla="*/ 111 w 493"/>
                <a:gd name="T77" fmla="*/ 419 h 497"/>
                <a:gd name="T78" fmla="*/ 86 w 493"/>
                <a:gd name="T79" fmla="*/ 375 h 497"/>
                <a:gd name="T80" fmla="*/ 109 w 493"/>
                <a:gd name="T81" fmla="*/ 332 h 497"/>
                <a:gd name="T82" fmla="*/ 48 w 493"/>
                <a:gd name="T83" fmla="*/ 277 h 497"/>
                <a:gd name="T84" fmla="*/ 29 w 493"/>
                <a:gd name="T85" fmla="*/ 240 h 497"/>
                <a:gd name="T86" fmla="*/ 71 w 493"/>
                <a:gd name="T87" fmla="*/ 221 h 497"/>
                <a:gd name="T88" fmla="*/ 109 w 493"/>
                <a:gd name="T89" fmla="*/ 165 h 497"/>
                <a:gd name="T90" fmla="*/ 88 w 493"/>
                <a:gd name="T91" fmla="*/ 100 h 497"/>
                <a:gd name="T92" fmla="*/ 140 w 493"/>
                <a:gd name="T93" fmla="*/ 100 h 497"/>
                <a:gd name="T94" fmla="*/ 188 w 493"/>
                <a:gd name="T95" fmla="*/ 104 h 497"/>
                <a:gd name="T96" fmla="*/ 226 w 493"/>
                <a:gd name="T97" fmla="*/ 31 h 497"/>
                <a:gd name="T98" fmla="*/ 269 w 493"/>
                <a:gd name="T99" fmla="*/ 29 h 497"/>
                <a:gd name="T100" fmla="*/ 280 w 493"/>
                <a:gd name="T101" fmla="*/ 77 h 497"/>
                <a:gd name="T102" fmla="*/ 336 w 493"/>
                <a:gd name="T103" fmla="*/ 112 h 497"/>
                <a:gd name="T104" fmla="*/ 386 w 493"/>
                <a:gd name="T105" fmla="*/ 77 h 497"/>
                <a:gd name="T106" fmla="*/ 399 w 493"/>
                <a:gd name="T107" fmla="*/ 135 h 497"/>
                <a:gd name="T108" fmla="*/ 392 w 493"/>
                <a:gd name="T109" fmla="*/ 200 h 497"/>
                <a:gd name="T110" fmla="*/ 463 w 493"/>
                <a:gd name="T111" fmla="*/ 229 h 497"/>
                <a:gd name="T112" fmla="*/ 465 w 493"/>
                <a:gd name="T113" fmla="*/ 273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93" h="497">
                  <a:moveTo>
                    <a:pt x="468" y="200"/>
                  </a:moveTo>
                  <a:lnTo>
                    <a:pt x="453" y="196"/>
                  </a:lnTo>
                  <a:lnTo>
                    <a:pt x="440" y="194"/>
                  </a:lnTo>
                  <a:lnTo>
                    <a:pt x="432" y="192"/>
                  </a:lnTo>
                  <a:lnTo>
                    <a:pt x="426" y="190"/>
                  </a:lnTo>
                  <a:lnTo>
                    <a:pt x="422" y="190"/>
                  </a:lnTo>
                  <a:lnTo>
                    <a:pt x="420" y="190"/>
                  </a:lnTo>
                  <a:lnTo>
                    <a:pt x="420" y="190"/>
                  </a:lnTo>
                  <a:lnTo>
                    <a:pt x="418" y="177"/>
                  </a:lnTo>
                  <a:lnTo>
                    <a:pt x="415" y="165"/>
                  </a:lnTo>
                  <a:lnTo>
                    <a:pt x="424" y="152"/>
                  </a:lnTo>
                  <a:lnTo>
                    <a:pt x="430" y="142"/>
                  </a:lnTo>
                  <a:lnTo>
                    <a:pt x="434" y="136"/>
                  </a:lnTo>
                  <a:lnTo>
                    <a:pt x="436" y="131"/>
                  </a:lnTo>
                  <a:lnTo>
                    <a:pt x="440" y="127"/>
                  </a:lnTo>
                  <a:lnTo>
                    <a:pt x="440" y="127"/>
                  </a:lnTo>
                  <a:lnTo>
                    <a:pt x="445" y="117"/>
                  </a:lnTo>
                  <a:lnTo>
                    <a:pt x="445" y="108"/>
                  </a:lnTo>
                  <a:lnTo>
                    <a:pt x="443" y="96"/>
                  </a:lnTo>
                  <a:lnTo>
                    <a:pt x="434" y="87"/>
                  </a:lnTo>
                  <a:lnTo>
                    <a:pt x="424" y="77"/>
                  </a:lnTo>
                  <a:lnTo>
                    <a:pt x="418" y="71"/>
                  </a:lnTo>
                  <a:lnTo>
                    <a:pt x="413" y="65"/>
                  </a:lnTo>
                  <a:lnTo>
                    <a:pt x="409" y="62"/>
                  </a:lnTo>
                  <a:lnTo>
                    <a:pt x="407" y="58"/>
                  </a:lnTo>
                  <a:lnTo>
                    <a:pt x="405" y="58"/>
                  </a:lnTo>
                  <a:lnTo>
                    <a:pt x="395" y="52"/>
                  </a:lnTo>
                  <a:lnTo>
                    <a:pt x="386" y="48"/>
                  </a:lnTo>
                  <a:lnTo>
                    <a:pt x="376" y="48"/>
                  </a:lnTo>
                  <a:lnTo>
                    <a:pt x="367" y="54"/>
                  </a:lnTo>
                  <a:lnTo>
                    <a:pt x="353" y="64"/>
                  </a:lnTo>
                  <a:lnTo>
                    <a:pt x="344" y="69"/>
                  </a:lnTo>
                  <a:lnTo>
                    <a:pt x="338" y="75"/>
                  </a:lnTo>
                  <a:lnTo>
                    <a:pt x="332" y="79"/>
                  </a:lnTo>
                  <a:lnTo>
                    <a:pt x="328" y="83"/>
                  </a:lnTo>
                  <a:lnTo>
                    <a:pt x="328" y="83"/>
                  </a:lnTo>
                  <a:lnTo>
                    <a:pt x="319" y="75"/>
                  </a:lnTo>
                  <a:lnTo>
                    <a:pt x="309" y="73"/>
                  </a:lnTo>
                  <a:lnTo>
                    <a:pt x="305" y="56"/>
                  </a:lnTo>
                  <a:lnTo>
                    <a:pt x="303" y="44"/>
                  </a:lnTo>
                  <a:lnTo>
                    <a:pt x="301" y="37"/>
                  </a:lnTo>
                  <a:lnTo>
                    <a:pt x="299" y="31"/>
                  </a:lnTo>
                  <a:lnTo>
                    <a:pt x="299" y="27"/>
                  </a:lnTo>
                  <a:lnTo>
                    <a:pt x="299" y="25"/>
                  </a:lnTo>
                  <a:lnTo>
                    <a:pt x="299" y="23"/>
                  </a:lnTo>
                  <a:lnTo>
                    <a:pt x="294" y="14"/>
                  </a:lnTo>
                  <a:lnTo>
                    <a:pt x="288" y="6"/>
                  </a:lnTo>
                  <a:lnTo>
                    <a:pt x="280" y="2"/>
                  </a:lnTo>
                  <a:lnTo>
                    <a:pt x="271" y="0"/>
                  </a:lnTo>
                  <a:lnTo>
                    <a:pt x="255" y="0"/>
                  </a:lnTo>
                  <a:lnTo>
                    <a:pt x="246" y="0"/>
                  </a:lnTo>
                  <a:lnTo>
                    <a:pt x="238" y="0"/>
                  </a:lnTo>
                  <a:lnTo>
                    <a:pt x="232" y="0"/>
                  </a:lnTo>
                  <a:lnTo>
                    <a:pt x="228" y="0"/>
                  </a:lnTo>
                  <a:lnTo>
                    <a:pt x="226" y="0"/>
                  </a:lnTo>
                  <a:lnTo>
                    <a:pt x="226" y="0"/>
                  </a:lnTo>
                  <a:lnTo>
                    <a:pt x="217" y="2"/>
                  </a:lnTo>
                  <a:lnTo>
                    <a:pt x="207" y="6"/>
                  </a:lnTo>
                  <a:lnTo>
                    <a:pt x="200" y="14"/>
                  </a:lnTo>
                  <a:lnTo>
                    <a:pt x="198" y="23"/>
                  </a:lnTo>
                  <a:lnTo>
                    <a:pt x="194" y="40"/>
                  </a:lnTo>
                  <a:lnTo>
                    <a:pt x="192" y="52"/>
                  </a:lnTo>
                  <a:lnTo>
                    <a:pt x="190" y="62"/>
                  </a:lnTo>
                  <a:lnTo>
                    <a:pt x="190" y="67"/>
                  </a:lnTo>
                  <a:lnTo>
                    <a:pt x="188" y="69"/>
                  </a:lnTo>
                  <a:lnTo>
                    <a:pt x="188" y="71"/>
                  </a:lnTo>
                  <a:lnTo>
                    <a:pt x="188" y="73"/>
                  </a:lnTo>
                  <a:lnTo>
                    <a:pt x="177" y="75"/>
                  </a:lnTo>
                  <a:lnTo>
                    <a:pt x="163" y="83"/>
                  </a:lnTo>
                  <a:lnTo>
                    <a:pt x="152" y="73"/>
                  </a:lnTo>
                  <a:lnTo>
                    <a:pt x="142" y="65"/>
                  </a:lnTo>
                  <a:lnTo>
                    <a:pt x="134" y="60"/>
                  </a:lnTo>
                  <a:lnTo>
                    <a:pt x="130" y="58"/>
                  </a:lnTo>
                  <a:lnTo>
                    <a:pt x="127" y="54"/>
                  </a:lnTo>
                  <a:lnTo>
                    <a:pt x="125" y="54"/>
                  </a:lnTo>
                  <a:lnTo>
                    <a:pt x="117" y="48"/>
                  </a:lnTo>
                  <a:lnTo>
                    <a:pt x="111" y="48"/>
                  </a:lnTo>
                  <a:lnTo>
                    <a:pt x="96" y="52"/>
                  </a:lnTo>
                  <a:lnTo>
                    <a:pt x="86" y="58"/>
                  </a:lnTo>
                  <a:lnTo>
                    <a:pt x="77" y="67"/>
                  </a:lnTo>
                  <a:lnTo>
                    <a:pt x="69" y="75"/>
                  </a:lnTo>
                  <a:lnTo>
                    <a:pt x="65" y="81"/>
                  </a:lnTo>
                  <a:lnTo>
                    <a:pt x="61" y="83"/>
                  </a:lnTo>
                  <a:lnTo>
                    <a:pt x="58" y="87"/>
                  </a:lnTo>
                  <a:lnTo>
                    <a:pt x="58" y="87"/>
                  </a:lnTo>
                  <a:lnTo>
                    <a:pt x="52" y="96"/>
                  </a:lnTo>
                  <a:lnTo>
                    <a:pt x="48" y="108"/>
                  </a:lnTo>
                  <a:lnTo>
                    <a:pt x="48" y="117"/>
                  </a:lnTo>
                  <a:lnTo>
                    <a:pt x="52" y="127"/>
                  </a:lnTo>
                  <a:lnTo>
                    <a:pt x="61" y="138"/>
                  </a:lnTo>
                  <a:lnTo>
                    <a:pt x="69" y="148"/>
                  </a:lnTo>
                  <a:lnTo>
                    <a:pt x="75" y="156"/>
                  </a:lnTo>
                  <a:lnTo>
                    <a:pt x="79" y="160"/>
                  </a:lnTo>
                  <a:lnTo>
                    <a:pt x="81" y="165"/>
                  </a:lnTo>
                  <a:lnTo>
                    <a:pt x="81" y="165"/>
                  </a:lnTo>
                  <a:lnTo>
                    <a:pt x="75" y="177"/>
                  </a:lnTo>
                  <a:lnTo>
                    <a:pt x="71" y="190"/>
                  </a:lnTo>
                  <a:lnTo>
                    <a:pt x="56" y="192"/>
                  </a:lnTo>
                  <a:lnTo>
                    <a:pt x="44" y="196"/>
                  </a:lnTo>
                  <a:lnTo>
                    <a:pt x="34" y="196"/>
                  </a:lnTo>
                  <a:lnTo>
                    <a:pt x="29" y="198"/>
                  </a:lnTo>
                  <a:lnTo>
                    <a:pt x="27" y="198"/>
                  </a:lnTo>
                  <a:lnTo>
                    <a:pt x="25" y="200"/>
                  </a:lnTo>
                  <a:lnTo>
                    <a:pt x="23" y="200"/>
                  </a:lnTo>
                  <a:lnTo>
                    <a:pt x="13" y="202"/>
                  </a:lnTo>
                  <a:lnTo>
                    <a:pt x="6" y="208"/>
                  </a:lnTo>
                  <a:lnTo>
                    <a:pt x="2" y="217"/>
                  </a:lnTo>
                  <a:lnTo>
                    <a:pt x="0" y="229"/>
                  </a:lnTo>
                  <a:lnTo>
                    <a:pt x="0" y="244"/>
                  </a:lnTo>
                  <a:lnTo>
                    <a:pt x="0" y="254"/>
                  </a:lnTo>
                  <a:lnTo>
                    <a:pt x="0" y="261"/>
                  </a:lnTo>
                  <a:lnTo>
                    <a:pt x="0" y="267"/>
                  </a:lnTo>
                  <a:lnTo>
                    <a:pt x="0" y="271"/>
                  </a:lnTo>
                  <a:lnTo>
                    <a:pt x="0" y="271"/>
                  </a:lnTo>
                  <a:lnTo>
                    <a:pt x="0" y="273"/>
                  </a:lnTo>
                  <a:lnTo>
                    <a:pt x="2" y="282"/>
                  </a:lnTo>
                  <a:lnTo>
                    <a:pt x="6" y="290"/>
                  </a:lnTo>
                  <a:lnTo>
                    <a:pt x="13" y="298"/>
                  </a:lnTo>
                  <a:lnTo>
                    <a:pt x="23" y="302"/>
                  </a:lnTo>
                  <a:lnTo>
                    <a:pt x="40" y="305"/>
                  </a:lnTo>
                  <a:lnTo>
                    <a:pt x="52" y="307"/>
                  </a:lnTo>
                  <a:lnTo>
                    <a:pt x="59" y="309"/>
                  </a:lnTo>
                  <a:lnTo>
                    <a:pt x="65" y="311"/>
                  </a:lnTo>
                  <a:lnTo>
                    <a:pt x="69" y="311"/>
                  </a:lnTo>
                  <a:lnTo>
                    <a:pt x="71" y="311"/>
                  </a:lnTo>
                  <a:lnTo>
                    <a:pt x="71" y="311"/>
                  </a:lnTo>
                  <a:lnTo>
                    <a:pt x="75" y="321"/>
                  </a:lnTo>
                  <a:lnTo>
                    <a:pt x="81" y="330"/>
                  </a:lnTo>
                  <a:lnTo>
                    <a:pt x="71" y="344"/>
                  </a:lnTo>
                  <a:lnTo>
                    <a:pt x="65" y="353"/>
                  </a:lnTo>
                  <a:lnTo>
                    <a:pt x="59" y="361"/>
                  </a:lnTo>
                  <a:lnTo>
                    <a:pt x="56" y="365"/>
                  </a:lnTo>
                  <a:lnTo>
                    <a:pt x="54" y="369"/>
                  </a:lnTo>
                  <a:lnTo>
                    <a:pt x="52" y="371"/>
                  </a:lnTo>
                  <a:lnTo>
                    <a:pt x="48" y="380"/>
                  </a:lnTo>
                  <a:lnTo>
                    <a:pt x="48" y="392"/>
                  </a:lnTo>
                  <a:lnTo>
                    <a:pt x="52" y="401"/>
                  </a:lnTo>
                  <a:lnTo>
                    <a:pt x="58" y="409"/>
                  </a:lnTo>
                  <a:lnTo>
                    <a:pt x="67" y="419"/>
                  </a:lnTo>
                  <a:lnTo>
                    <a:pt x="75" y="426"/>
                  </a:lnTo>
                  <a:lnTo>
                    <a:pt x="79" y="430"/>
                  </a:lnTo>
                  <a:lnTo>
                    <a:pt x="82" y="434"/>
                  </a:lnTo>
                  <a:lnTo>
                    <a:pt x="86" y="438"/>
                  </a:lnTo>
                  <a:lnTo>
                    <a:pt x="86" y="438"/>
                  </a:lnTo>
                  <a:lnTo>
                    <a:pt x="90" y="444"/>
                  </a:lnTo>
                  <a:lnTo>
                    <a:pt x="96" y="447"/>
                  </a:lnTo>
                  <a:lnTo>
                    <a:pt x="111" y="447"/>
                  </a:lnTo>
                  <a:lnTo>
                    <a:pt x="117" y="447"/>
                  </a:lnTo>
                  <a:lnTo>
                    <a:pt x="125" y="444"/>
                  </a:lnTo>
                  <a:lnTo>
                    <a:pt x="138" y="436"/>
                  </a:lnTo>
                  <a:lnTo>
                    <a:pt x="148" y="428"/>
                  </a:lnTo>
                  <a:lnTo>
                    <a:pt x="154" y="424"/>
                  </a:lnTo>
                  <a:lnTo>
                    <a:pt x="159" y="423"/>
                  </a:lnTo>
                  <a:lnTo>
                    <a:pt x="163" y="419"/>
                  </a:lnTo>
                  <a:lnTo>
                    <a:pt x="163" y="419"/>
                  </a:lnTo>
                  <a:lnTo>
                    <a:pt x="177" y="421"/>
                  </a:lnTo>
                  <a:lnTo>
                    <a:pt x="188" y="424"/>
                  </a:lnTo>
                  <a:lnTo>
                    <a:pt x="192" y="440"/>
                  </a:lnTo>
                  <a:lnTo>
                    <a:pt x="194" y="451"/>
                  </a:lnTo>
                  <a:lnTo>
                    <a:pt x="196" y="461"/>
                  </a:lnTo>
                  <a:lnTo>
                    <a:pt x="196" y="467"/>
                  </a:lnTo>
                  <a:lnTo>
                    <a:pt x="198" y="471"/>
                  </a:lnTo>
                  <a:lnTo>
                    <a:pt x="198" y="472"/>
                  </a:lnTo>
                  <a:lnTo>
                    <a:pt x="198" y="472"/>
                  </a:lnTo>
                  <a:lnTo>
                    <a:pt x="200" y="482"/>
                  </a:lnTo>
                  <a:lnTo>
                    <a:pt x="207" y="490"/>
                  </a:lnTo>
                  <a:lnTo>
                    <a:pt x="217" y="495"/>
                  </a:lnTo>
                  <a:lnTo>
                    <a:pt x="226" y="497"/>
                  </a:lnTo>
                  <a:lnTo>
                    <a:pt x="242" y="497"/>
                  </a:lnTo>
                  <a:lnTo>
                    <a:pt x="251" y="497"/>
                  </a:lnTo>
                  <a:lnTo>
                    <a:pt x="259" y="497"/>
                  </a:lnTo>
                  <a:lnTo>
                    <a:pt x="265" y="497"/>
                  </a:lnTo>
                  <a:lnTo>
                    <a:pt x="269" y="497"/>
                  </a:lnTo>
                  <a:lnTo>
                    <a:pt x="269" y="497"/>
                  </a:lnTo>
                  <a:lnTo>
                    <a:pt x="271" y="497"/>
                  </a:lnTo>
                  <a:lnTo>
                    <a:pt x="280" y="495"/>
                  </a:lnTo>
                  <a:lnTo>
                    <a:pt x="288" y="490"/>
                  </a:lnTo>
                  <a:lnTo>
                    <a:pt x="294" y="482"/>
                  </a:lnTo>
                  <a:lnTo>
                    <a:pt x="299" y="472"/>
                  </a:lnTo>
                  <a:lnTo>
                    <a:pt x="303" y="457"/>
                  </a:lnTo>
                  <a:lnTo>
                    <a:pt x="305" y="444"/>
                  </a:lnTo>
                  <a:lnTo>
                    <a:pt x="307" y="436"/>
                  </a:lnTo>
                  <a:lnTo>
                    <a:pt x="307" y="430"/>
                  </a:lnTo>
                  <a:lnTo>
                    <a:pt x="309" y="426"/>
                  </a:lnTo>
                  <a:lnTo>
                    <a:pt x="309" y="424"/>
                  </a:lnTo>
                  <a:lnTo>
                    <a:pt x="309" y="424"/>
                  </a:lnTo>
                  <a:lnTo>
                    <a:pt x="319" y="421"/>
                  </a:lnTo>
                  <a:lnTo>
                    <a:pt x="328" y="419"/>
                  </a:lnTo>
                  <a:lnTo>
                    <a:pt x="342" y="426"/>
                  </a:lnTo>
                  <a:lnTo>
                    <a:pt x="351" y="432"/>
                  </a:lnTo>
                  <a:lnTo>
                    <a:pt x="357" y="438"/>
                  </a:lnTo>
                  <a:lnTo>
                    <a:pt x="363" y="440"/>
                  </a:lnTo>
                  <a:lnTo>
                    <a:pt x="367" y="444"/>
                  </a:lnTo>
                  <a:lnTo>
                    <a:pt x="367" y="444"/>
                  </a:lnTo>
                  <a:lnTo>
                    <a:pt x="376" y="447"/>
                  </a:lnTo>
                  <a:lnTo>
                    <a:pt x="386" y="447"/>
                  </a:lnTo>
                  <a:lnTo>
                    <a:pt x="395" y="447"/>
                  </a:lnTo>
                  <a:lnTo>
                    <a:pt x="401" y="444"/>
                  </a:lnTo>
                  <a:lnTo>
                    <a:pt x="405" y="438"/>
                  </a:lnTo>
                  <a:lnTo>
                    <a:pt x="415" y="428"/>
                  </a:lnTo>
                  <a:lnTo>
                    <a:pt x="422" y="421"/>
                  </a:lnTo>
                  <a:lnTo>
                    <a:pt x="428" y="417"/>
                  </a:lnTo>
                  <a:lnTo>
                    <a:pt x="432" y="413"/>
                  </a:lnTo>
                  <a:lnTo>
                    <a:pt x="434" y="409"/>
                  </a:lnTo>
                  <a:lnTo>
                    <a:pt x="434" y="409"/>
                  </a:lnTo>
                  <a:lnTo>
                    <a:pt x="443" y="401"/>
                  </a:lnTo>
                  <a:lnTo>
                    <a:pt x="445" y="392"/>
                  </a:lnTo>
                  <a:lnTo>
                    <a:pt x="445" y="380"/>
                  </a:lnTo>
                  <a:lnTo>
                    <a:pt x="440" y="371"/>
                  </a:lnTo>
                  <a:lnTo>
                    <a:pt x="432" y="357"/>
                  </a:lnTo>
                  <a:lnTo>
                    <a:pt x="426" y="348"/>
                  </a:lnTo>
                  <a:lnTo>
                    <a:pt x="420" y="340"/>
                  </a:lnTo>
                  <a:lnTo>
                    <a:pt x="418" y="336"/>
                  </a:lnTo>
                  <a:lnTo>
                    <a:pt x="417" y="332"/>
                  </a:lnTo>
                  <a:lnTo>
                    <a:pt x="415" y="330"/>
                  </a:lnTo>
                  <a:lnTo>
                    <a:pt x="418" y="321"/>
                  </a:lnTo>
                  <a:lnTo>
                    <a:pt x="420" y="311"/>
                  </a:lnTo>
                  <a:lnTo>
                    <a:pt x="436" y="309"/>
                  </a:lnTo>
                  <a:lnTo>
                    <a:pt x="447" y="305"/>
                  </a:lnTo>
                  <a:lnTo>
                    <a:pt x="457" y="304"/>
                  </a:lnTo>
                  <a:lnTo>
                    <a:pt x="463" y="304"/>
                  </a:lnTo>
                  <a:lnTo>
                    <a:pt x="466" y="302"/>
                  </a:lnTo>
                  <a:lnTo>
                    <a:pt x="468" y="302"/>
                  </a:lnTo>
                  <a:lnTo>
                    <a:pt x="468" y="302"/>
                  </a:lnTo>
                  <a:lnTo>
                    <a:pt x="478" y="298"/>
                  </a:lnTo>
                  <a:lnTo>
                    <a:pt x="486" y="290"/>
                  </a:lnTo>
                  <a:lnTo>
                    <a:pt x="491" y="282"/>
                  </a:lnTo>
                  <a:lnTo>
                    <a:pt x="493" y="273"/>
                  </a:lnTo>
                  <a:lnTo>
                    <a:pt x="493" y="257"/>
                  </a:lnTo>
                  <a:lnTo>
                    <a:pt x="493" y="248"/>
                  </a:lnTo>
                  <a:lnTo>
                    <a:pt x="493" y="240"/>
                  </a:lnTo>
                  <a:lnTo>
                    <a:pt x="493" y="234"/>
                  </a:lnTo>
                  <a:lnTo>
                    <a:pt x="493" y="231"/>
                  </a:lnTo>
                  <a:lnTo>
                    <a:pt x="493" y="229"/>
                  </a:lnTo>
                  <a:lnTo>
                    <a:pt x="493" y="229"/>
                  </a:lnTo>
                  <a:lnTo>
                    <a:pt x="491" y="217"/>
                  </a:lnTo>
                  <a:lnTo>
                    <a:pt x="486" y="208"/>
                  </a:lnTo>
                  <a:lnTo>
                    <a:pt x="478" y="202"/>
                  </a:lnTo>
                  <a:lnTo>
                    <a:pt x="468" y="200"/>
                  </a:lnTo>
                  <a:lnTo>
                    <a:pt x="468" y="200"/>
                  </a:lnTo>
                  <a:close/>
                  <a:moveTo>
                    <a:pt x="415" y="282"/>
                  </a:moveTo>
                  <a:lnTo>
                    <a:pt x="409" y="284"/>
                  </a:lnTo>
                  <a:lnTo>
                    <a:pt x="401" y="288"/>
                  </a:lnTo>
                  <a:lnTo>
                    <a:pt x="392" y="302"/>
                  </a:lnTo>
                  <a:lnTo>
                    <a:pt x="390" y="309"/>
                  </a:lnTo>
                  <a:lnTo>
                    <a:pt x="386" y="317"/>
                  </a:lnTo>
                  <a:lnTo>
                    <a:pt x="382" y="332"/>
                  </a:lnTo>
                  <a:lnTo>
                    <a:pt x="384" y="340"/>
                  </a:lnTo>
                  <a:lnTo>
                    <a:pt x="386" y="346"/>
                  </a:lnTo>
                  <a:lnTo>
                    <a:pt x="395" y="361"/>
                  </a:lnTo>
                  <a:lnTo>
                    <a:pt x="403" y="371"/>
                  </a:lnTo>
                  <a:lnTo>
                    <a:pt x="409" y="378"/>
                  </a:lnTo>
                  <a:lnTo>
                    <a:pt x="411" y="384"/>
                  </a:lnTo>
                  <a:lnTo>
                    <a:pt x="415" y="388"/>
                  </a:lnTo>
                  <a:lnTo>
                    <a:pt x="415" y="388"/>
                  </a:lnTo>
                  <a:lnTo>
                    <a:pt x="415" y="390"/>
                  </a:lnTo>
                  <a:lnTo>
                    <a:pt x="405" y="399"/>
                  </a:lnTo>
                  <a:lnTo>
                    <a:pt x="399" y="407"/>
                  </a:lnTo>
                  <a:lnTo>
                    <a:pt x="394" y="411"/>
                  </a:lnTo>
                  <a:lnTo>
                    <a:pt x="390" y="415"/>
                  </a:lnTo>
                  <a:lnTo>
                    <a:pt x="386" y="419"/>
                  </a:lnTo>
                  <a:lnTo>
                    <a:pt x="386" y="419"/>
                  </a:lnTo>
                  <a:lnTo>
                    <a:pt x="372" y="409"/>
                  </a:lnTo>
                  <a:lnTo>
                    <a:pt x="361" y="401"/>
                  </a:lnTo>
                  <a:lnTo>
                    <a:pt x="353" y="398"/>
                  </a:lnTo>
                  <a:lnTo>
                    <a:pt x="347" y="394"/>
                  </a:lnTo>
                  <a:lnTo>
                    <a:pt x="346" y="392"/>
                  </a:lnTo>
                  <a:lnTo>
                    <a:pt x="344" y="390"/>
                  </a:lnTo>
                  <a:lnTo>
                    <a:pt x="344" y="390"/>
                  </a:lnTo>
                  <a:lnTo>
                    <a:pt x="336" y="388"/>
                  </a:lnTo>
                  <a:lnTo>
                    <a:pt x="328" y="384"/>
                  </a:lnTo>
                  <a:lnTo>
                    <a:pt x="321" y="388"/>
                  </a:lnTo>
                  <a:lnTo>
                    <a:pt x="313" y="390"/>
                  </a:lnTo>
                  <a:lnTo>
                    <a:pt x="307" y="392"/>
                  </a:lnTo>
                  <a:lnTo>
                    <a:pt x="299" y="394"/>
                  </a:lnTo>
                  <a:lnTo>
                    <a:pt x="286" y="405"/>
                  </a:lnTo>
                  <a:lnTo>
                    <a:pt x="282" y="411"/>
                  </a:lnTo>
                  <a:lnTo>
                    <a:pt x="280" y="419"/>
                  </a:lnTo>
                  <a:lnTo>
                    <a:pt x="276" y="434"/>
                  </a:lnTo>
                  <a:lnTo>
                    <a:pt x="274" y="447"/>
                  </a:lnTo>
                  <a:lnTo>
                    <a:pt x="273" y="455"/>
                  </a:lnTo>
                  <a:lnTo>
                    <a:pt x="271" y="461"/>
                  </a:lnTo>
                  <a:lnTo>
                    <a:pt x="271" y="465"/>
                  </a:lnTo>
                  <a:lnTo>
                    <a:pt x="271" y="467"/>
                  </a:lnTo>
                  <a:lnTo>
                    <a:pt x="271" y="467"/>
                  </a:lnTo>
                  <a:lnTo>
                    <a:pt x="255" y="467"/>
                  </a:lnTo>
                  <a:lnTo>
                    <a:pt x="246" y="467"/>
                  </a:lnTo>
                  <a:lnTo>
                    <a:pt x="238" y="467"/>
                  </a:lnTo>
                  <a:lnTo>
                    <a:pt x="232" y="467"/>
                  </a:lnTo>
                  <a:lnTo>
                    <a:pt x="228" y="467"/>
                  </a:lnTo>
                  <a:lnTo>
                    <a:pt x="226" y="467"/>
                  </a:lnTo>
                  <a:lnTo>
                    <a:pt x="226" y="467"/>
                  </a:lnTo>
                  <a:lnTo>
                    <a:pt x="223" y="451"/>
                  </a:lnTo>
                  <a:lnTo>
                    <a:pt x="221" y="440"/>
                  </a:lnTo>
                  <a:lnTo>
                    <a:pt x="219" y="430"/>
                  </a:lnTo>
                  <a:lnTo>
                    <a:pt x="219" y="424"/>
                  </a:lnTo>
                  <a:lnTo>
                    <a:pt x="217" y="421"/>
                  </a:lnTo>
                  <a:lnTo>
                    <a:pt x="217" y="419"/>
                  </a:lnTo>
                  <a:lnTo>
                    <a:pt x="217" y="419"/>
                  </a:lnTo>
                  <a:lnTo>
                    <a:pt x="209" y="405"/>
                  </a:lnTo>
                  <a:lnTo>
                    <a:pt x="198" y="394"/>
                  </a:lnTo>
                  <a:lnTo>
                    <a:pt x="188" y="394"/>
                  </a:lnTo>
                  <a:lnTo>
                    <a:pt x="178" y="390"/>
                  </a:lnTo>
                  <a:lnTo>
                    <a:pt x="171" y="388"/>
                  </a:lnTo>
                  <a:lnTo>
                    <a:pt x="163" y="384"/>
                  </a:lnTo>
                  <a:lnTo>
                    <a:pt x="157" y="388"/>
                  </a:lnTo>
                  <a:lnTo>
                    <a:pt x="150" y="390"/>
                  </a:lnTo>
                  <a:lnTo>
                    <a:pt x="136" y="399"/>
                  </a:lnTo>
                  <a:lnTo>
                    <a:pt x="127" y="407"/>
                  </a:lnTo>
                  <a:lnTo>
                    <a:pt x="121" y="411"/>
                  </a:lnTo>
                  <a:lnTo>
                    <a:pt x="115" y="415"/>
                  </a:lnTo>
                  <a:lnTo>
                    <a:pt x="111" y="419"/>
                  </a:lnTo>
                  <a:lnTo>
                    <a:pt x="111" y="419"/>
                  </a:lnTo>
                  <a:lnTo>
                    <a:pt x="100" y="409"/>
                  </a:lnTo>
                  <a:lnTo>
                    <a:pt x="90" y="401"/>
                  </a:lnTo>
                  <a:lnTo>
                    <a:pt x="84" y="398"/>
                  </a:lnTo>
                  <a:lnTo>
                    <a:pt x="81" y="394"/>
                  </a:lnTo>
                  <a:lnTo>
                    <a:pt x="77" y="390"/>
                  </a:lnTo>
                  <a:lnTo>
                    <a:pt x="77" y="390"/>
                  </a:lnTo>
                  <a:lnTo>
                    <a:pt x="86" y="375"/>
                  </a:lnTo>
                  <a:lnTo>
                    <a:pt x="94" y="365"/>
                  </a:lnTo>
                  <a:lnTo>
                    <a:pt x="98" y="357"/>
                  </a:lnTo>
                  <a:lnTo>
                    <a:pt x="102" y="351"/>
                  </a:lnTo>
                  <a:lnTo>
                    <a:pt x="104" y="348"/>
                  </a:lnTo>
                  <a:lnTo>
                    <a:pt x="106" y="346"/>
                  </a:lnTo>
                  <a:lnTo>
                    <a:pt x="106" y="346"/>
                  </a:lnTo>
                  <a:lnTo>
                    <a:pt x="109" y="340"/>
                  </a:lnTo>
                  <a:lnTo>
                    <a:pt x="109" y="332"/>
                  </a:lnTo>
                  <a:lnTo>
                    <a:pt x="106" y="317"/>
                  </a:lnTo>
                  <a:lnTo>
                    <a:pt x="104" y="309"/>
                  </a:lnTo>
                  <a:lnTo>
                    <a:pt x="102" y="302"/>
                  </a:lnTo>
                  <a:lnTo>
                    <a:pt x="90" y="288"/>
                  </a:lnTo>
                  <a:lnTo>
                    <a:pt x="84" y="284"/>
                  </a:lnTo>
                  <a:lnTo>
                    <a:pt x="77" y="282"/>
                  </a:lnTo>
                  <a:lnTo>
                    <a:pt x="61" y="279"/>
                  </a:lnTo>
                  <a:lnTo>
                    <a:pt x="48" y="277"/>
                  </a:lnTo>
                  <a:lnTo>
                    <a:pt x="40" y="275"/>
                  </a:lnTo>
                  <a:lnTo>
                    <a:pt x="34" y="273"/>
                  </a:lnTo>
                  <a:lnTo>
                    <a:pt x="31" y="273"/>
                  </a:lnTo>
                  <a:lnTo>
                    <a:pt x="29" y="273"/>
                  </a:lnTo>
                  <a:lnTo>
                    <a:pt x="29" y="273"/>
                  </a:lnTo>
                  <a:lnTo>
                    <a:pt x="29" y="257"/>
                  </a:lnTo>
                  <a:lnTo>
                    <a:pt x="29" y="248"/>
                  </a:lnTo>
                  <a:lnTo>
                    <a:pt x="29" y="240"/>
                  </a:lnTo>
                  <a:lnTo>
                    <a:pt x="29" y="234"/>
                  </a:lnTo>
                  <a:lnTo>
                    <a:pt x="29" y="231"/>
                  </a:lnTo>
                  <a:lnTo>
                    <a:pt x="29" y="229"/>
                  </a:lnTo>
                  <a:lnTo>
                    <a:pt x="29" y="229"/>
                  </a:lnTo>
                  <a:lnTo>
                    <a:pt x="44" y="225"/>
                  </a:lnTo>
                  <a:lnTo>
                    <a:pt x="56" y="223"/>
                  </a:lnTo>
                  <a:lnTo>
                    <a:pt x="65" y="221"/>
                  </a:lnTo>
                  <a:lnTo>
                    <a:pt x="71" y="221"/>
                  </a:lnTo>
                  <a:lnTo>
                    <a:pt x="75" y="219"/>
                  </a:lnTo>
                  <a:lnTo>
                    <a:pt x="77" y="219"/>
                  </a:lnTo>
                  <a:lnTo>
                    <a:pt x="77" y="219"/>
                  </a:lnTo>
                  <a:lnTo>
                    <a:pt x="90" y="211"/>
                  </a:lnTo>
                  <a:lnTo>
                    <a:pt x="102" y="200"/>
                  </a:lnTo>
                  <a:lnTo>
                    <a:pt x="104" y="190"/>
                  </a:lnTo>
                  <a:lnTo>
                    <a:pt x="106" y="181"/>
                  </a:lnTo>
                  <a:lnTo>
                    <a:pt x="109" y="165"/>
                  </a:lnTo>
                  <a:lnTo>
                    <a:pt x="106" y="150"/>
                  </a:lnTo>
                  <a:lnTo>
                    <a:pt x="96" y="138"/>
                  </a:lnTo>
                  <a:lnTo>
                    <a:pt x="88" y="129"/>
                  </a:lnTo>
                  <a:lnTo>
                    <a:pt x="84" y="121"/>
                  </a:lnTo>
                  <a:lnTo>
                    <a:pt x="81" y="117"/>
                  </a:lnTo>
                  <a:lnTo>
                    <a:pt x="77" y="112"/>
                  </a:lnTo>
                  <a:lnTo>
                    <a:pt x="77" y="112"/>
                  </a:lnTo>
                  <a:lnTo>
                    <a:pt x="88" y="100"/>
                  </a:lnTo>
                  <a:lnTo>
                    <a:pt x="96" y="92"/>
                  </a:lnTo>
                  <a:lnTo>
                    <a:pt x="102" y="87"/>
                  </a:lnTo>
                  <a:lnTo>
                    <a:pt x="106" y="81"/>
                  </a:lnTo>
                  <a:lnTo>
                    <a:pt x="109" y="77"/>
                  </a:lnTo>
                  <a:lnTo>
                    <a:pt x="111" y="77"/>
                  </a:lnTo>
                  <a:lnTo>
                    <a:pt x="123" y="87"/>
                  </a:lnTo>
                  <a:lnTo>
                    <a:pt x="132" y="94"/>
                  </a:lnTo>
                  <a:lnTo>
                    <a:pt x="140" y="100"/>
                  </a:lnTo>
                  <a:lnTo>
                    <a:pt x="144" y="104"/>
                  </a:lnTo>
                  <a:lnTo>
                    <a:pt x="148" y="106"/>
                  </a:lnTo>
                  <a:lnTo>
                    <a:pt x="150" y="106"/>
                  </a:lnTo>
                  <a:lnTo>
                    <a:pt x="157" y="112"/>
                  </a:lnTo>
                  <a:lnTo>
                    <a:pt x="163" y="112"/>
                  </a:lnTo>
                  <a:lnTo>
                    <a:pt x="171" y="112"/>
                  </a:lnTo>
                  <a:lnTo>
                    <a:pt x="178" y="106"/>
                  </a:lnTo>
                  <a:lnTo>
                    <a:pt x="188" y="104"/>
                  </a:lnTo>
                  <a:lnTo>
                    <a:pt x="198" y="102"/>
                  </a:lnTo>
                  <a:lnTo>
                    <a:pt x="209" y="92"/>
                  </a:lnTo>
                  <a:lnTo>
                    <a:pt x="217" y="77"/>
                  </a:lnTo>
                  <a:lnTo>
                    <a:pt x="221" y="62"/>
                  </a:lnTo>
                  <a:lnTo>
                    <a:pt x="223" y="50"/>
                  </a:lnTo>
                  <a:lnTo>
                    <a:pt x="225" y="40"/>
                  </a:lnTo>
                  <a:lnTo>
                    <a:pt x="225" y="35"/>
                  </a:lnTo>
                  <a:lnTo>
                    <a:pt x="226" y="31"/>
                  </a:lnTo>
                  <a:lnTo>
                    <a:pt x="226" y="29"/>
                  </a:lnTo>
                  <a:lnTo>
                    <a:pt x="226" y="29"/>
                  </a:lnTo>
                  <a:lnTo>
                    <a:pt x="242" y="29"/>
                  </a:lnTo>
                  <a:lnTo>
                    <a:pt x="251" y="29"/>
                  </a:lnTo>
                  <a:lnTo>
                    <a:pt x="259" y="29"/>
                  </a:lnTo>
                  <a:lnTo>
                    <a:pt x="265" y="29"/>
                  </a:lnTo>
                  <a:lnTo>
                    <a:pt x="269" y="29"/>
                  </a:lnTo>
                  <a:lnTo>
                    <a:pt x="269" y="29"/>
                  </a:lnTo>
                  <a:lnTo>
                    <a:pt x="271" y="29"/>
                  </a:lnTo>
                  <a:lnTo>
                    <a:pt x="273" y="44"/>
                  </a:lnTo>
                  <a:lnTo>
                    <a:pt x="276" y="58"/>
                  </a:lnTo>
                  <a:lnTo>
                    <a:pt x="278" y="65"/>
                  </a:lnTo>
                  <a:lnTo>
                    <a:pt x="278" y="71"/>
                  </a:lnTo>
                  <a:lnTo>
                    <a:pt x="280" y="75"/>
                  </a:lnTo>
                  <a:lnTo>
                    <a:pt x="280" y="77"/>
                  </a:lnTo>
                  <a:lnTo>
                    <a:pt x="280" y="77"/>
                  </a:lnTo>
                  <a:lnTo>
                    <a:pt x="282" y="85"/>
                  </a:lnTo>
                  <a:lnTo>
                    <a:pt x="286" y="92"/>
                  </a:lnTo>
                  <a:lnTo>
                    <a:pt x="299" y="102"/>
                  </a:lnTo>
                  <a:lnTo>
                    <a:pt x="307" y="104"/>
                  </a:lnTo>
                  <a:lnTo>
                    <a:pt x="313" y="106"/>
                  </a:lnTo>
                  <a:lnTo>
                    <a:pt x="321" y="112"/>
                  </a:lnTo>
                  <a:lnTo>
                    <a:pt x="328" y="112"/>
                  </a:lnTo>
                  <a:lnTo>
                    <a:pt x="336" y="112"/>
                  </a:lnTo>
                  <a:lnTo>
                    <a:pt x="344" y="106"/>
                  </a:lnTo>
                  <a:lnTo>
                    <a:pt x="357" y="96"/>
                  </a:lnTo>
                  <a:lnTo>
                    <a:pt x="369" y="90"/>
                  </a:lnTo>
                  <a:lnTo>
                    <a:pt x="376" y="85"/>
                  </a:lnTo>
                  <a:lnTo>
                    <a:pt x="380" y="81"/>
                  </a:lnTo>
                  <a:lnTo>
                    <a:pt x="384" y="79"/>
                  </a:lnTo>
                  <a:lnTo>
                    <a:pt x="386" y="77"/>
                  </a:lnTo>
                  <a:lnTo>
                    <a:pt x="386" y="77"/>
                  </a:lnTo>
                  <a:lnTo>
                    <a:pt x="395" y="88"/>
                  </a:lnTo>
                  <a:lnTo>
                    <a:pt x="403" y="98"/>
                  </a:lnTo>
                  <a:lnTo>
                    <a:pt x="409" y="104"/>
                  </a:lnTo>
                  <a:lnTo>
                    <a:pt x="411" y="108"/>
                  </a:lnTo>
                  <a:lnTo>
                    <a:pt x="415" y="112"/>
                  </a:lnTo>
                  <a:lnTo>
                    <a:pt x="415" y="112"/>
                  </a:lnTo>
                  <a:lnTo>
                    <a:pt x="405" y="125"/>
                  </a:lnTo>
                  <a:lnTo>
                    <a:pt x="399" y="135"/>
                  </a:lnTo>
                  <a:lnTo>
                    <a:pt x="394" y="140"/>
                  </a:lnTo>
                  <a:lnTo>
                    <a:pt x="390" y="146"/>
                  </a:lnTo>
                  <a:lnTo>
                    <a:pt x="386" y="150"/>
                  </a:lnTo>
                  <a:lnTo>
                    <a:pt x="386" y="150"/>
                  </a:lnTo>
                  <a:lnTo>
                    <a:pt x="382" y="165"/>
                  </a:lnTo>
                  <a:lnTo>
                    <a:pt x="386" y="181"/>
                  </a:lnTo>
                  <a:lnTo>
                    <a:pt x="390" y="190"/>
                  </a:lnTo>
                  <a:lnTo>
                    <a:pt x="392" y="200"/>
                  </a:lnTo>
                  <a:lnTo>
                    <a:pt x="401" y="211"/>
                  </a:lnTo>
                  <a:lnTo>
                    <a:pt x="415" y="219"/>
                  </a:lnTo>
                  <a:lnTo>
                    <a:pt x="432" y="223"/>
                  </a:lnTo>
                  <a:lnTo>
                    <a:pt x="443" y="225"/>
                  </a:lnTo>
                  <a:lnTo>
                    <a:pt x="451" y="227"/>
                  </a:lnTo>
                  <a:lnTo>
                    <a:pt x="457" y="227"/>
                  </a:lnTo>
                  <a:lnTo>
                    <a:pt x="461" y="229"/>
                  </a:lnTo>
                  <a:lnTo>
                    <a:pt x="463" y="229"/>
                  </a:lnTo>
                  <a:lnTo>
                    <a:pt x="465" y="229"/>
                  </a:lnTo>
                  <a:lnTo>
                    <a:pt x="465" y="244"/>
                  </a:lnTo>
                  <a:lnTo>
                    <a:pt x="465" y="254"/>
                  </a:lnTo>
                  <a:lnTo>
                    <a:pt x="465" y="261"/>
                  </a:lnTo>
                  <a:lnTo>
                    <a:pt x="465" y="267"/>
                  </a:lnTo>
                  <a:lnTo>
                    <a:pt x="465" y="271"/>
                  </a:lnTo>
                  <a:lnTo>
                    <a:pt x="465" y="271"/>
                  </a:lnTo>
                  <a:lnTo>
                    <a:pt x="465" y="273"/>
                  </a:lnTo>
                  <a:lnTo>
                    <a:pt x="415" y="282"/>
                  </a:lnTo>
                  <a:lnTo>
                    <a:pt x="415" y="282"/>
                  </a:lnTo>
                  <a:close/>
                  <a:moveTo>
                    <a:pt x="415" y="282"/>
                  </a:moveTo>
                  <a:lnTo>
                    <a:pt x="415" y="2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244"/>
            <p:cNvSpPr>
              <a:spLocks noEditPoints="1"/>
            </p:cNvSpPr>
            <p:nvPr/>
          </p:nvSpPr>
          <p:spPr bwMode="auto">
            <a:xfrm>
              <a:off x="4572001" y="4714876"/>
              <a:ext cx="171450" cy="174625"/>
            </a:xfrm>
            <a:custGeom>
              <a:avLst/>
              <a:gdLst>
                <a:gd name="T0" fmla="*/ 85 w 217"/>
                <a:gd name="T1" fmla="*/ 2 h 221"/>
                <a:gd name="T2" fmla="*/ 46 w 217"/>
                <a:gd name="T3" fmla="*/ 18 h 221"/>
                <a:gd name="T4" fmla="*/ 17 w 217"/>
                <a:gd name="T5" fmla="*/ 48 h 221"/>
                <a:gd name="T6" fmla="*/ 2 w 217"/>
                <a:gd name="T7" fmla="*/ 87 h 221"/>
                <a:gd name="T8" fmla="*/ 2 w 217"/>
                <a:gd name="T9" fmla="*/ 131 h 221"/>
                <a:gd name="T10" fmla="*/ 17 w 217"/>
                <a:gd name="T11" fmla="*/ 171 h 221"/>
                <a:gd name="T12" fmla="*/ 46 w 217"/>
                <a:gd name="T13" fmla="*/ 202 h 221"/>
                <a:gd name="T14" fmla="*/ 85 w 217"/>
                <a:gd name="T15" fmla="*/ 217 h 221"/>
                <a:gd name="T16" fmla="*/ 129 w 217"/>
                <a:gd name="T17" fmla="*/ 217 h 221"/>
                <a:gd name="T18" fmla="*/ 169 w 217"/>
                <a:gd name="T19" fmla="*/ 202 h 221"/>
                <a:gd name="T20" fmla="*/ 198 w 217"/>
                <a:gd name="T21" fmla="*/ 171 h 221"/>
                <a:gd name="T22" fmla="*/ 213 w 217"/>
                <a:gd name="T23" fmla="*/ 131 h 221"/>
                <a:gd name="T24" fmla="*/ 213 w 217"/>
                <a:gd name="T25" fmla="*/ 87 h 221"/>
                <a:gd name="T26" fmla="*/ 198 w 217"/>
                <a:gd name="T27" fmla="*/ 48 h 221"/>
                <a:gd name="T28" fmla="*/ 169 w 217"/>
                <a:gd name="T29" fmla="*/ 18 h 221"/>
                <a:gd name="T30" fmla="*/ 129 w 217"/>
                <a:gd name="T31" fmla="*/ 2 h 221"/>
                <a:gd name="T32" fmla="*/ 106 w 217"/>
                <a:gd name="T33" fmla="*/ 0 h 221"/>
                <a:gd name="T34" fmla="*/ 86 w 217"/>
                <a:gd name="T35" fmla="*/ 204 h 221"/>
                <a:gd name="T36" fmla="*/ 54 w 217"/>
                <a:gd name="T37" fmla="*/ 188 h 221"/>
                <a:gd name="T38" fmla="*/ 29 w 217"/>
                <a:gd name="T39" fmla="*/ 162 h 221"/>
                <a:gd name="T40" fmla="*/ 15 w 217"/>
                <a:gd name="T41" fmla="*/ 127 h 221"/>
                <a:gd name="T42" fmla="*/ 15 w 217"/>
                <a:gd name="T43" fmla="*/ 89 h 221"/>
                <a:gd name="T44" fmla="*/ 29 w 217"/>
                <a:gd name="T45" fmla="*/ 54 h 221"/>
                <a:gd name="T46" fmla="*/ 54 w 217"/>
                <a:gd name="T47" fmla="*/ 29 h 221"/>
                <a:gd name="T48" fmla="*/ 86 w 217"/>
                <a:gd name="T49" fmla="*/ 16 h 221"/>
                <a:gd name="T50" fmla="*/ 125 w 217"/>
                <a:gd name="T51" fmla="*/ 16 h 221"/>
                <a:gd name="T52" fmla="*/ 159 w 217"/>
                <a:gd name="T53" fmla="*/ 29 h 221"/>
                <a:gd name="T54" fmla="*/ 184 w 217"/>
                <a:gd name="T55" fmla="*/ 54 h 221"/>
                <a:gd name="T56" fmla="*/ 200 w 217"/>
                <a:gd name="T57" fmla="*/ 89 h 221"/>
                <a:gd name="T58" fmla="*/ 200 w 217"/>
                <a:gd name="T59" fmla="*/ 127 h 221"/>
                <a:gd name="T60" fmla="*/ 184 w 217"/>
                <a:gd name="T61" fmla="*/ 162 h 221"/>
                <a:gd name="T62" fmla="*/ 159 w 217"/>
                <a:gd name="T63" fmla="*/ 188 h 221"/>
                <a:gd name="T64" fmla="*/ 125 w 217"/>
                <a:gd name="T65" fmla="*/ 204 h 221"/>
                <a:gd name="T66" fmla="*/ 106 w 217"/>
                <a:gd name="T67" fmla="*/ 206 h 221"/>
                <a:gd name="T68" fmla="*/ 106 w 217"/>
                <a:gd name="T69" fmla="*/ 206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17" h="221">
                  <a:moveTo>
                    <a:pt x="106" y="0"/>
                  </a:moveTo>
                  <a:lnTo>
                    <a:pt x="85" y="2"/>
                  </a:lnTo>
                  <a:lnTo>
                    <a:pt x="65" y="8"/>
                  </a:lnTo>
                  <a:lnTo>
                    <a:pt x="46" y="18"/>
                  </a:lnTo>
                  <a:lnTo>
                    <a:pt x="31" y="31"/>
                  </a:lnTo>
                  <a:lnTo>
                    <a:pt x="17" y="48"/>
                  </a:lnTo>
                  <a:lnTo>
                    <a:pt x="8" y="66"/>
                  </a:lnTo>
                  <a:lnTo>
                    <a:pt x="2" y="87"/>
                  </a:lnTo>
                  <a:lnTo>
                    <a:pt x="0" y="108"/>
                  </a:lnTo>
                  <a:lnTo>
                    <a:pt x="2" y="131"/>
                  </a:lnTo>
                  <a:lnTo>
                    <a:pt x="8" y="152"/>
                  </a:lnTo>
                  <a:lnTo>
                    <a:pt x="17" y="171"/>
                  </a:lnTo>
                  <a:lnTo>
                    <a:pt x="31" y="188"/>
                  </a:lnTo>
                  <a:lnTo>
                    <a:pt x="46" y="202"/>
                  </a:lnTo>
                  <a:lnTo>
                    <a:pt x="65" y="211"/>
                  </a:lnTo>
                  <a:lnTo>
                    <a:pt x="85" y="217"/>
                  </a:lnTo>
                  <a:lnTo>
                    <a:pt x="106" y="221"/>
                  </a:lnTo>
                  <a:lnTo>
                    <a:pt x="129" y="217"/>
                  </a:lnTo>
                  <a:lnTo>
                    <a:pt x="150" y="211"/>
                  </a:lnTo>
                  <a:lnTo>
                    <a:pt x="169" y="202"/>
                  </a:lnTo>
                  <a:lnTo>
                    <a:pt x="184" y="188"/>
                  </a:lnTo>
                  <a:lnTo>
                    <a:pt x="198" y="171"/>
                  </a:lnTo>
                  <a:lnTo>
                    <a:pt x="207" y="152"/>
                  </a:lnTo>
                  <a:lnTo>
                    <a:pt x="213" y="131"/>
                  </a:lnTo>
                  <a:lnTo>
                    <a:pt x="217" y="108"/>
                  </a:lnTo>
                  <a:lnTo>
                    <a:pt x="213" y="87"/>
                  </a:lnTo>
                  <a:lnTo>
                    <a:pt x="207" y="66"/>
                  </a:lnTo>
                  <a:lnTo>
                    <a:pt x="198" y="48"/>
                  </a:lnTo>
                  <a:lnTo>
                    <a:pt x="184" y="31"/>
                  </a:lnTo>
                  <a:lnTo>
                    <a:pt x="169" y="18"/>
                  </a:lnTo>
                  <a:lnTo>
                    <a:pt x="150" y="8"/>
                  </a:lnTo>
                  <a:lnTo>
                    <a:pt x="129" y="2"/>
                  </a:lnTo>
                  <a:lnTo>
                    <a:pt x="106" y="0"/>
                  </a:lnTo>
                  <a:lnTo>
                    <a:pt x="106" y="0"/>
                  </a:lnTo>
                  <a:close/>
                  <a:moveTo>
                    <a:pt x="106" y="206"/>
                  </a:moveTo>
                  <a:lnTo>
                    <a:pt x="86" y="204"/>
                  </a:lnTo>
                  <a:lnTo>
                    <a:pt x="69" y="198"/>
                  </a:lnTo>
                  <a:lnTo>
                    <a:pt x="54" y="188"/>
                  </a:lnTo>
                  <a:lnTo>
                    <a:pt x="40" y="177"/>
                  </a:lnTo>
                  <a:lnTo>
                    <a:pt x="29" y="162"/>
                  </a:lnTo>
                  <a:lnTo>
                    <a:pt x="21" y="146"/>
                  </a:lnTo>
                  <a:lnTo>
                    <a:pt x="15" y="127"/>
                  </a:lnTo>
                  <a:lnTo>
                    <a:pt x="14" y="108"/>
                  </a:lnTo>
                  <a:lnTo>
                    <a:pt x="15" y="89"/>
                  </a:lnTo>
                  <a:lnTo>
                    <a:pt x="21" y="69"/>
                  </a:lnTo>
                  <a:lnTo>
                    <a:pt x="29" y="54"/>
                  </a:lnTo>
                  <a:lnTo>
                    <a:pt x="40" y="41"/>
                  </a:lnTo>
                  <a:lnTo>
                    <a:pt x="54" y="29"/>
                  </a:lnTo>
                  <a:lnTo>
                    <a:pt x="69" y="21"/>
                  </a:lnTo>
                  <a:lnTo>
                    <a:pt x="86" y="16"/>
                  </a:lnTo>
                  <a:lnTo>
                    <a:pt x="106" y="14"/>
                  </a:lnTo>
                  <a:lnTo>
                    <a:pt x="125" y="16"/>
                  </a:lnTo>
                  <a:lnTo>
                    <a:pt x="142" y="21"/>
                  </a:lnTo>
                  <a:lnTo>
                    <a:pt x="159" y="29"/>
                  </a:lnTo>
                  <a:lnTo>
                    <a:pt x="173" y="41"/>
                  </a:lnTo>
                  <a:lnTo>
                    <a:pt x="184" y="54"/>
                  </a:lnTo>
                  <a:lnTo>
                    <a:pt x="194" y="69"/>
                  </a:lnTo>
                  <a:lnTo>
                    <a:pt x="200" y="89"/>
                  </a:lnTo>
                  <a:lnTo>
                    <a:pt x="202" y="108"/>
                  </a:lnTo>
                  <a:lnTo>
                    <a:pt x="200" y="127"/>
                  </a:lnTo>
                  <a:lnTo>
                    <a:pt x="194" y="146"/>
                  </a:lnTo>
                  <a:lnTo>
                    <a:pt x="184" y="162"/>
                  </a:lnTo>
                  <a:lnTo>
                    <a:pt x="173" y="177"/>
                  </a:lnTo>
                  <a:lnTo>
                    <a:pt x="159" y="188"/>
                  </a:lnTo>
                  <a:lnTo>
                    <a:pt x="142" y="198"/>
                  </a:lnTo>
                  <a:lnTo>
                    <a:pt x="125" y="204"/>
                  </a:lnTo>
                  <a:lnTo>
                    <a:pt x="106" y="206"/>
                  </a:lnTo>
                  <a:lnTo>
                    <a:pt x="106" y="206"/>
                  </a:lnTo>
                  <a:close/>
                  <a:moveTo>
                    <a:pt x="106" y="206"/>
                  </a:moveTo>
                  <a:lnTo>
                    <a:pt x="106" y="2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245"/>
            <p:cNvSpPr>
              <a:spLocks noEditPoints="1"/>
            </p:cNvSpPr>
            <p:nvPr/>
          </p:nvSpPr>
          <p:spPr bwMode="auto">
            <a:xfrm>
              <a:off x="4605338" y="4749801"/>
              <a:ext cx="100013" cy="100013"/>
            </a:xfrm>
            <a:custGeom>
              <a:avLst/>
              <a:gdLst>
                <a:gd name="T0" fmla="*/ 64 w 127"/>
                <a:gd name="T1" fmla="*/ 0 h 127"/>
                <a:gd name="T2" fmla="*/ 50 w 127"/>
                <a:gd name="T3" fmla="*/ 0 h 127"/>
                <a:gd name="T4" fmla="*/ 39 w 127"/>
                <a:gd name="T5" fmla="*/ 4 h 127"/>
                <a:gd name="T6" fmla="*/ 27 w 127"/>
                <a:gd name="T7" fmla="*/ 10 h 127"/>
                <a:gd name="T8" fmla="*/ 18 w 127"/>
                <a:gd name="T9" fmla="*/ 18 h 127"/>
                <a:gd name="T10" fmla="*/ 10 w 127"/>
                <a:gd name="T11" fmla="*/ 27 h 127"/>
                <a:gd name="T12" fmla="*/ 4 w 127"/>
                <a:gd name="T13" fmla="*/ 39 h 127"/>
                <a:gd name="T14" fmla="*/ 0 w 127"/>
                <a:gd name="T15" fmla="*/ 50 h 127"/>
                <a:gd name="T16" fmla="*/ 0 w 127"/>
                <a:gd name="T17" fmla="*/ 64 h 127"/>
                <a:gd name="T18" fmla="*/ 0 w 127"/>
                <a:gd name="T19" fmla="*/ 75 h 127"/>
                <a:gd name="T20" fmla="*/ 4 w 127"/>
                <a:gd name="T21" fmla="*/ 87 h 127"/>
                <a:gd name="T22" fmla="*/ 10 w 127"/>
                <a:gd name="T23" fmla="*/ 98 h 127"/>
                <a:gd name="T24" fmla="*/ 18 w 127"/>
                <a:gd name="T25" fmla="*/ 108 h 127"/>
                <a:gd name="T26" fmla="*/ 27 w 127"/>
                <a:gd name="T27" fmla="*/ 116 h 127"/>
                <a:gd name="T28" fmla="*/ 39 w 127"/>
                <a:gd name="T29" fmla="*/ 121 h 127"/>
                <a:gd name="T30" fmla="*/ 50 w 127"/>
                <a:gd name="T31" fmla="*/ 125 h 127"/>
                <a:gd name="T32" fmla="*/ 64 w 127"/>
                <a:gd name="T33" fmla="*/ 127 h 127"/>
                <a:gd name="T34" fmla="*/ 75 w 127"/>
                <a:gd name="T35" fmla="*/ 125 h 127"/>
                <a:gd name="T36" fmla="*/ 87 w 127"/>
                <a:gd name="T37" fmla="*/ 121 h 127"/>
                <a:gd name="T38" fmla="*/ 98 w 127"/>
                <a:gd name="T39" fmla="*/ 116 h 127"/>
                <a:gd name="T40" fmla="*/ 108 w 127"/>
                <a:gd name="T41" fmla="*/ 108 h 127"/>
                <a:gd name="T42" fmla="*/ 116 w 127"/>
                <a:gd name="T43" fmla="*/ 98 h 127"/>
                <a:gd name="T44" fmla="*/ 121 w 127"/>
                <a:gd name="T45" fmla="*/ 87 h 127"/>
                <a:gd name="T46" fmla="*/ 125 w 127"/>
                <a:gd name="T47" fmla="*/ 75 h 127"/>
                <a:gd name="T48" fmla="*/ 127 w 127"/>
                <a:gd name="T49" fmla="*/ 64 h 127"/>
                <a:gd name="T50" fmla="*/ 125 w 127"/>
                <a:gd name="T51" fmla="*/ 50 h 127"/>
                <a:gd name="T52" fmla="*/ 121 w 127"/>
                <a:gd name="T53" fmla="*/ 39 h 127"/>
                <a:gd name="T54" fmla="*/ 116 w 127"/>
                <a:gd name="T55" fmla="*/ 27 h 127"/>
                <a:gd name="T56" fmla="*/ 108 w 127"/>
                <a:gd name="T57" fmla="*/ 18 h 127"/>
                <a:gd name="T58" fmla="*/ 98 w 127"/>
                <a:gd name="T59" fmla="*/ 10 h 127"/>
                <a:gd name="T60" fmla="*/ 87 w 127"/>
                <a:gd name="T61" fmla="*/ 4 h 127"/>
                <a:gd name="T62" fmla="*/ 75 w 127"/>
                <a:gd name="T63" fmla="*/ 0 h 127"/>
                <a:gd name="T64" fmla="*/ 64 w 127"/>
                <a:gd name="T65" fmla="*/ 0 h 127"/>
                <a:gd name="T66" fmla="*/ 64 w 127"/>
                <a:gd name="T67" fmla="*/ 0 h 127"/>
                <a:gd name="T68" fmla="*/ 64 w 127"/>
                <a:gd name="T69" fmla="*/ 112 h 127"/>
                <a:gd name="T70" fmla="*/ 54 w 127"/>
                <a:gd name="T71" fmla="*/ 112 h 127"/>
                <a:gd name="T72" fmla="*/ 46 w 127"/>
                <a:gd name="T73" fmla="*/ 108 h 127"/>
                <a:gd name="T74" fmla="*/ 31 w 127"/>
                <a:gd name="T75" fmla="*/ 96 h 127"/>
                <a:gd name="T76" fmla="*/ 23 w 127"/>
                <a:gd name="T77" fmla="*/ 81 h 127"/>
                <a:gd name="T78" fmla="*/ 20 w 127"/>
                <a:gd name="T79" fmla="*/ 64 h 127"/>
                <a:gd name="T80" fmla="*/ 23 w 127"/>
                <a:gd name="T81" fmla="*/ 47 h 127"/>
                <a:gd name="T82" fmla="*/ 31 w 127"/>
                <a:gd name="T83" fmla="*/ 31 h 127"/>
                <a:gd name="T84" fmla="*/ 46 w 127"/>
                <a:gd name="T85" fmla="*/ 24 h 127"/>
                <a:gd name="T86" fmla="*/ 64 w 127"/>
                <a:gd name="T87" fmla="*/ 20 h 127"/>
                <a:gd name="T88" fmla="*/ 83 w 127"/>
                <a:gd name="T89" fmla="*/ 24 h 127"/>
                <a:gd name="T90" fmla="*/ 98 w 127"/>
                <a:gd name="T91" fmla="*/ 31 h 127"/>
                <a:gd name="T92" fmla="*/ 108 w 127"/>
                <a:gd name="T93" fmla="*/ 47 h 127"/>
                <a:gd name="T94" fmla="*/ 112 w 127"/>
                <a:gd name="T95" fmla="*/ 64 h 127"/>
                <a:gd name="T96" fmla="*/ 108 w 127"/>
                <a:gd name="T97" fmla="*/ 81 h 127"/>
                <a:gd name="T98" fmla="*/ 98 w 127"/>
                <a:gd name="T99" fmla="*/ 96 h 127"/>
                <a:gd name="T100" fmla="*/ 83 w 127"/>
                <a:gd name="T101" fmla="*/ 108 h 127"/>
                <a:gd name="T102" fmla="*/ 73 w 127"/>
                <a:gd name="T103" fmla="*/ 112 h 127"/>
                <a:gd name="T104" fmla="*/ 64 w 127"/>
                <a:gd name="T105" fmla="*/ 112 h 127"/>
                <a:gd name="T106" fmla="*/ 64 w 127"/>
                <a:gd name="T107" fmla="*/ 112 h 127"/>
                <a:gd name="T108" fmla="*/ 64 w 127"/>
                <a:gd name="T109" fmla="*/ 112 h 127"/>
                <a:gd name="T110" fmla="*/ 64 w 127"/>
                <a:gd name="T111" fmla="*/ 112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7" h="127">
                  <a:moveTo>
                    <a:pt x="64" y="0"/>
                  </a:moveTo>
                  <a:lnTo>
                    <a:pt x="50" y="0"/>
                  </a:lnTo>
                  <a:lnTo>
                    <a:pt x="39" y="4"/>
                  </a:lnTo>
                  <a:lnTo>
                    <a:pt x="27" y="10"/>
                  </a:lnTo>
                  <a:lnTo>
                    <a:pt x="18" y="18"/>
                  </a:lnTo>
                  <a:lnTo>
                    <a:pt x="10" y="27"/>
                  </a:lnTo>
                  <a:lnTo>
                    <a:pt x="4" y="39"/>
                  </a:lnTo>
                  <a:lnTo>
                    <a:pt x="0" y="50"/>
                  </a:lnTo>
                  <a:lnTo>
                    <a:pt x="0" y="64"/>
                  </a:lnTo>
                  <a:lnTo>
                    <a:pt x="0" y="75"/>
                  </a:lnTo>
                  <a:lnTo>
                    <a:pt x="4" y="87"/>
                  </a:lnTo>
                  <a:lnTo>
                    <a:pt x="10" y="98"/>
                  </a:lnTo>
                  <a:lnTo>
                    <a:pt x="18" y="108"/>
                  </a:lnTo>
                  <a:lnTo>
                    <a:pt x="27" y="116"/>
                  </a:lnTo>
                  <a:lnTo>
                    <a:pt x="39" y="121"/>
                  </a:lnTo>
                  <a:lnTo>
                    <a:pt x="50" y="125"/>
                  </a:lnTo>
                  <a:lnTo>
                    <a:pt x="64" y="127"/>
                  </a:lnTo>
                  <a:lnTo>
                    <a:pt x="75" y="125"/>
                  </a:lnTo>
                  <a:lnTo>
                    <a:pt x="87" y="121"/>
                  </a:lnTo>
                  <a:lnTo>
                    <a:pt x="98" y="116"/>
                  </a:lnTo>
                  <a:lnTo>
                    <a:pt x="108" y="108"/>
                  </a:lnTo>
                  <a:lnTo>
                    <a:pt x="116" y="98"/>
                  </a:lnTo>
                  <a:lnTo>
                    <a:pt x="121" y="87"/>
                  </a:lnTo>
                  <a:lnTo>
                    <a:pt x="125" y="75"/>
                  </a:lnTo>
                  <a:lnTo>
                    <a:pt x="127" y="64"/>
                  </a:lnTo>
                  <a:lnTo>
                    <a:pt x="125" y="50"/>
                  </a:lnTo>
                  <a:lnTo>
                    <a:pt x="121" y="39"/>
                  </a:lnTo>
                  <a:lnTo>
                    <a:pt x="116" y="27"/>
                  </a:lnTo>
                  <a:lnTo>
                    <a:pt x="108" y="18"/>
                  </a:lnTo>
                  <a:lnTo>
                    <a:pt x="98" y="10"/>
                  </a:lnTo>
                  <a:lnTo>
                    <a:pt x="87" y="4"/>
                  </a:lnTo>
                  <a:lnTo>
                    <a:pt x="75" y="0"/>
                  </a:lnTo>
                  <a:lnTo>
                    <a:pt x="64" y="0"/>
                  </a:lnTo>
                  <a:lnTo>
                    <a:pt x="64" y="0"/>
                  </a:lnTo>
                  <a:close/>
                  <a:moveTo>
                    <a:pt x="64" y="112"/>
                  </a:moveTo>
                  <a:lnTo>
                    <a:pt x="54" y="112"/>
                  </a:lnTo>
                  <a:lnTo>
                    <a:pt x="46" y="108"/>
                  </a:lnTo>
                  <a:lnTo>
                    <a:pt x="31" y="96"/>
                  </a:lnTo>
                  <a:lnTo>
                    <a:pt x="23" y="81"/>
                  </a:lnTo>
                  <a:lnTo>
                    <a:pt x="20" y="64"/>
                  </a:lnTo>
                  <a:lnTo>
                    <a:pt x="23" y="47"/>
                  </a:lnTo>
                  <a:lnTo>
                    <a:pt x="31" y="31"/>
                  </a:lnTo>
                  <a:lnTo>
                    <a:pt x="46" y="24"/>
                  </a:lnTo>
                  <a:lnTo>
                    <a:pt x="64" y="20"/>
                  </a:lnTo>
                  <a:lnTo>
                    <a:pt x="83" y="24"/>
                  </a:lnTo>
                  <a:lnTo>
                    <a:pt x="98" y="31"/>
                  </a:lnTo>
                  <a:lnTo>
                    <a:pt x="108" y="47"/>
                  </a:lnTo>
                  <a:lnTo>
                    <a:pt x="112" y="64"/>
                  </a:lnTo>
                  <a:lnTo>
                    <a:pt x="108" y="81"/>
                  </a:lnTo>
                  <a:lnTo>
                    <a:pt x="98" y="96"/>
                  </a:lnTo>
                  <a:lnTo>
                    <a:pt x="83" y="108"/>
                  </a:lnTo>
                  <a:lnTo>
                    <a:pt x="73" y="112"/>
                  </a:lnTo>
                  <a:lnTo>
                    <a:pt x="64" y="112"/>
                  </a:lnTo>
                  <a:lnTo>
                    <a:pt x="64" y="112"/>
                  </a:lnTo>
                  <a:close/>
                  <a:moveTo>
                    <a:pt x="64" y="112"/>
                  </a:moveTo>
                  <a:lnTo>
                    <a:pt x="64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" name="Group 158"/>
          <p:cNvGrpSpPr/>
          <p:nvPr/>
        </p:nvGrpSpPr>
        <p:grpSpPr>
          <a:xfrm>
            <a:off x="4519508" y="3452943"/>
            <a:ext cx="273050" cy="393700"/>
            <a:chOff x="1874838" y="3679826"/>
            <a:chExt cx="273050" cy="393700"/>
          </a:xfrm>
          <a:solidFill>
            <a:schemeClr val="bg2"/>
          </a:solidFill>
        </p:grpSpPr>
        <p:sp>
          <p:nvSpPr>
            <p:cNvPr id="31" name="Freeform 210"/>
            <p:cNvSpPr>
              <a:spLocks noEditPoints="1"/>
            </p:cNvSpPr>
            <p:nvPr/>
          </p:nvSpPr>
          <p:spPr bwMode="auto">
            <a:xfrm>
              <a:off x="1874838" y="3679826"/>
              <a:ext cx="273050" cy="393700"/>
            </a:xfrm>
            <a:custGeom>
              <a:avLst/>
              <a:gdLst>
                <a:gd name="T0" fmla="*/ 105 w 343"/>
                <a:gd name="T1" fmla="*/ 13 h 495"/>
                <a:gd name="T2" fmla="*/ 28 w 343"/>
                <a:gd name="T3" fmla="*/ 75 h 495"/>
                <a:gd name="T4" fmla="*/ 0 w 343"/>
                <a:gd name="T5" fmla="*/ 169 h 495"/>
                <a:gd name="T6" fmla="*/ 19 w 343"/>
                <a:gd name="T7" fmla="*/ 242 h 495"/>
                <a:gd name="T8" fmla="*/ 69 w 343"/>
                <a:gd name="T9" fmla="*/ 336 h 495"/>
                <a:gd name="T10" fmla="*/ 98 w 343"/>
                <a:gd name="T11" fmla="*/ 416 h 495"/>
                <a:gd name="T12" fmla="*/ 123 w 343"/>
                <a:gd name="T13" fmla="*/ 474 h 495"/>
                <a:gd name="T14" fmla="*/ 171 w 343"/>
                <a:gd name="T15" fmla="*/ 495 h 495"/>
                <a:gd name="T16" fmla="*/ 222 w 343"/>
                <a:gd name="T17" fmla="*/ 474 h 495"/>
                <a:gd name="T18" fmla="*/ 247 w 343"/>
                <a:gd name="T19" fmla="*/ 416 h 495"/>
                <a:gd name="T20" fmla="*/ 274 w 343"/>
                <a:gd name="T21" fmla="*/ 336 h 495"/>
                <a:gd name="T22" fmla="*/ 324 w 343"/>
                <a:gd name="T23" fmla="*/ 242 h 495"/>
                <a:gd name="T24" fmla="*/ 343 w 343"/>
                <a:gd name="T25" fmla="*/ 169 h 495"/>
                <a:gd name="T26" fmla="*/ 315 w 343"/>
                <a:gd name="T27" fmla="*/ 75 h 495"/>
                <a:gd name="T28" fmla="*/ 240 w 343"/>
                <a:gd name="T29" fmla="*/ 13 h 495"/>
                <a:gd name="T30" fmla="*/ 171 w 343"/>
                <a:gd name="T31" fmla="*/ 0 h 495"/>
                <a:gd name="T32" fmla="*/ 169 w 343"/>
                <a:gd name="T33" fmla="*/ 428 h 495"/>
                <a:gd name="T34" fmla="*/ 140 w 343"/>
                <a:gd name="T35" fmla="*/ 430 h 495"/>
                <a:gd name="T36" fmla="*/ 130 w 343"/>
                <a:gd name="T37" fmla="*/ 416 h 495"/>
                <a:gd name="T38" fmla="*/ 144 w 343"/>
                <a:gd name="T39" fmla="*/ 399 h 495"/>
                <a:gd name="T40" fmla="*/ 197 w 343"/>
                <a:gd name="T41" fmla="*/ 391 h 495"/>
                <a:gd name="T42" fmla="*/ 219 w 343"/>
                <a:gd name="T43" fmla="*/ 388 h 495"/>
                <a:gd name="T44" fmla="*/ 220 w 343"/>
                <a:gd name="T45" fmla="*/ 403 h 495"/>
                <a:gd name="T46" fmla="*/ 215 w 343"/>
                <a:gd name="T47" fmla="*/ 422 h 495"/>
                <a:gd name="T48" fmla="*/ 111 w 343"/>
                <a:gd name="T49" fmla="*/ 359 h 495"/>
                <a:gd name="T50" fmla="*/ 169 w 343"/>
                <a:gd name="T51" fmla="*/ 359 h 495"/>
                <a:gd name="T52" fmla="*/ 205 w 343"/>
                <a:gd name="T53" fmla="*/ 359 h 495"/>
                <a:gd name="T54" fmla="*/ 232 w 343"/>
                <a:gd name="T55" fmla="*/ 359 h 495"/>
                <a:gd name="T56" fmla="*/ 230 w 343"/>
                <a:gd name="T57" fmla="*/ 366 h 495"/>
                <a:gd name="T58" fmla="*/ 121 w 343"/>
                <a:gd name="T59" fmla="*/ 388 h 495"/>
                <a:gd name="T60" fmla="*/ 151 w 343"/>
                <a:gd name="T61" fmla="*/ 462 h 495"/>
                <a:gd name="T62" fmla="*/ 163 w 343"/>
                <a:gd name="T63" fmla="*/ 443 h 495"/>
                <a:gd name="T64" fmla="*/ 197 w 343"/>
                <a:gd name="T65" fmla="*/ 438 h 495"/>
                <a:gd name="T66" fmla="*/ 205 w 343"/>
                <a:gd name="T67" fmla="*/ 436 h 495"/>
                <a:gd name="T68" fmla="*/ 195 w 343"/>
                <a:gd name="T69" fmla="*/ 459 h 495"/>
                <a:gd name="T70" fmla="*/ 171 w 343"/>
                <a:gd name="T71" fmla="*/ 464 h 495"/>
                <a:gd name="T72" fmla="*/ 219 w 343"/>
                <a:gd name="T73" fmla="*/ 324 h 495"/>
                <a:gd name="T74" fmla="*/ 159 w 343"/>
                <a:gd name="T75" fmla="*/ 324 h 495"/>
                <a:gd name="T76" fmla="*/ 123 w 343"/>
                <a:gd name="T77" fmla="*/ 324 h 495"/>
                <a:gd name="T78" fmla="*/ 99 w 343"/>
                <a:gd name="T79" fmla="*/ 324 h 495"/>
                <a:gd name="T80" fmla="*/ 86 w 343"/>
                <a:gd name="T81" fmla="*/ 299 h 495"/>
                <a:gd name="T82" fmla="*/ 44 w 343"/>
                <a:gd name="T83" fmla="*/ 221 h 495"/>
                <a:gd name="T84" fmla="*/ 28 w 343"/>
                <a:gd name="T85" fmla="*/ 169 h 495"/>
                <a:gd name="T86" fmla="*/ 53 w 343"/>
                <a:gd name="T87" fmla="*/ 90 h 495"/>
                <a:gd name="T88" fmla="*/ 115 w 343"/>
                <a:gd name="T89" fmla="*/ 38 h 495"/>
                <a:gd name="T90" fmla="*/ 199 w 343"/>
                <a:gd name="T91" fmla="*/ 31 h 495"/>
                <a:gd name="T92" fmla="*/ 270 w 343"/>
                <a:gd name="T93" fmla="*/ 69 h 495"/>
                <a:gd name="T94" fmla="*/ 311 w 343"/>
                <a:gd name="T95" fmla="*/ 140 h 495"/>
                <a:gd name="T96" fmla="*/ 301 w 343"/>
                <a:gd name="T97" fmla="*/ 221 h 495"/>
                <a:gd name="T98" fmla="*/ 259 w 343"/>
                <a:gd name="T99" fmla="*/ 299 h 495"/>
                <a:gd name="T100" fmla="*/ 243 w 343"/>
                <a:gd name="T101" fmla="*/ 324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43" h="495">
                  <a:moveTo>
                    <a:pt x="171" y="0"/>
                  </a:moveTo>
                  <a:lnTo>
                    <a:pt x="136" y="2"/>
                  </a:lnTo>
                  <a:lnTo>
                    <a:pt x="105" y="13"/>
                  </a:lnTo>
                  <a:lnTo>
                    <a:pt x="75" y="29"/>
                  </a:lnTo>
                  <a:lnTo>
                    <a:pt x="50" y="50"/>
                  </a:lnTo>
                  <a:lnTo>
                    <a:pt x="28" y="75"/>
                  </a:lnTo>
                  <a:lnTo>
                    <a:pt x="13" y="103"/>
                  </a:lnTo>
                  <a:lnTo>
                    <a:pt x="2" y="134"/>
                  </a:lnTo>
                  <a:lnTo>
                    <a:pt x="0" y="169"/>
                  </a:lnTo>
                  <a:lnTo>
                    <a:pt x="2" y="194"/>
                  </a:lnTo>
                  <a:lnTo>
                    <a:pt x="7" y="217"/>
                  </a:lnTo>
                  <a:lnTo>
                    <a:pt x="19" y="242"/>
                  </a:lnTo>
                  <a:lnTo>
                    <a:pt x="30" y="265"/>
                  </a:lnTo>
                  <a:lnTo>
                    <a:pt x="57" y="313"/>
                  </a:lnTo>
                  <a:lnTo>
                    <a:pt x="69" y="336"/>
                  </a:lnTo>
                  <a:lnTo>
                    <a:pt x="76" y="359"/>
                  </a:lnTo>
                  <a:lnTo>
                    <a:pt x="88" y="390"/>
                  </a:lnTo>
                  <a:lnTo>
                    <a:pt x="98" y="416"/>
                  </a:lnTo>
                  <a:lnTo>
                    <a:pt x="105" y="439"/>
                  </a:lnTo>
                  <a:lnTo>
                    <a:pt x="113" y="459"/>
                  </a:lnTo>
                  <a:lnTo>
                    <a:pt x="123" y="474"/>
                  </a:lnTo>
                  <a:lnTo>
                    <a:pt x="134" y="486"/>
                  </a:lnTo>
                  <a:lnTo>
                    <a:pt x="149" y="491"/>
                  </a:lnTo>
                  <a:lnTo>
                    <a:pt x="171" y="495"/>
                  </a:lnTo>
                  <a:lnTo>
                    <a:pt x="194" y="491"/>
                  </a:lnTo>
                  <a:lnTo>
                    <a:pt x="211" y="486"/>
                  </a:lnTo>
                  <a:lnTo>
                    <a:pt x="222" y="474"/>
                  </a:lnTo>
                  <a:lnTo>
                    <a:pt x="232" y="459"/>
                  </a:lnTo>
                  <a:lnTo>
                    <a:pt x="240" y="439"/>
                  </a:lnTo>
                  <a:lnTo>
                    <a:pt x="247" y="416"/>
                  </a:lnTo>
                  <a:lnTo>
                    <a:pt x="255" y="390"/>
                  </a:lnTo>
                  <a:lnTo>
                    <a:pt x="265" y="359"/>
                  </a:lnTo>
                  <a:lnTo>
                    <a:pt x="274" y="336"/>
                  </a:lnTo>
                  <a:lnTo>
                    <a:pt x="286" y="313"/>
                  </a:lnTo>
                  <a:lnTo>
                    <a:pt x="313" y="265"/>
                  </a:lnTo>
                  <a:lnTo>
                    <a:pt x="324" y="242"/>
                  </a:lnTo>
                  <a:lnTo>
                    <a:pt x="334" y="217"/>
                  </a:lnTo>
                  <a:lnTo>
                    <a:pt x="339" y="194"/>
                  </a:lnTo>
                  <a:lnTo>
                    <a:pt x="343" y="169"/>
                  </a:lnTo>
                  <a:lnTo>
                    <a:pt x="339" y="134"/>
                  </a:lnTo>
                  <a:lnTo>
                    <a:pt x="330" y="103"/>
                  </a:lnTo>
                  <a:lnTo>
                    <a:pt x="315" y="75"/>
                  </a:lnTo>
                  <a:lnTo>
                    <a:pt x="293" y="50"/>
                  </a:lnTo>
                  <a:lnTo>
                    <a:pt x="268" y="29"/>
                  </a:lnTo>
                  <a:lnTo>
                    <a:pt x="240" y="13"/>
                  </a:lnTo>
                  <a:lnTo>
                    <a:pt x="207" y="2"/>
                  </a:lnTo>
                  <a:lnTo>
                    <a:pt x="171" y="0"/>
                  </a:lnTo>
                  <a:lnTo>
                    <a:pt x="171" y="0"/>
                  </a:lnTo>
                  <a:close/>
                  <a:moveTo>
                    <a:pt x="215" y="422"/>
                  </a:moveTo>
                  <a:lnTo>
                    <a:pt x="190" y="424"/>
                  </a:lnTo>
                  <a:lnTo>
                    <a:pt x="169" y="428"/>
                  </a:lnTo>
                  <a:lnTo>
                    <a:pt x="155" y="428"/>
                  </a:lnTo>
                  <a:lnTo>
                    <a:pt x="146" y="430"/>
                  </a:lnTo>
                  <a:lnTo>
                    <a:pt x="140" y="430"/>
                  </a:lnTo>
                  <a:lnTo>
                    <a:pt x="138" y="432"/>
                  </a:lnTo>
                  <a:lnTo>
                    <a:pt x="136" y="432"/>
                  </a:lnTo>
                  <a:lnTo>
                    <a:pt x="130" y="416"/>
                  </a:lnTo>
                  <a:lnTo>
                    <a:pt x="126" y="403"/>
                  </a:lnTo>
                  <a:lnTo>
                    <a:pt x="126" y="403"/>
                  </a:lnTo>
                  <a:lnTo>
                    <a:pt x="144" y="399"/>
                  </a:lnTo>
                  <a:lnTo>
                    <a:pt x="157" y="397"/>
                  </a:lnTo>
                  <a:lnTo>
                    <a:pt x="180" y="393"/>
                  </a:lnTo>
                  <a:lnTo>
                    <a:pt x="197" y="391"/>
                  </a:lnTo>
                  <a:lnTo>
                    <a:pt x="209" y="390"/>
                  </a:lnTo>
                  <a:lnTo>
                    <a:pt x="215" y="388"/>
                  </a:lnTo>
                  <a:lnTo>
                    <a:pt x="219" y="388"/>
                  </a:lnTo>
                  <a:lnTo>
                    <a:pt x="220" y="388"/>
                  </a:lnTo>
                  <a:lnTo>
                    <a:pt x="220" y="388"/>
                  </a:lnTo>
                  <a:lnTo>
                    <a:pt x="220" y="403"/>
                  </a:lnTo>
                  <a:lnTo>
                    <a:pt x="215" y="414"/>
                  </a:lnTo>
                  <a:lnTo>
                    <a:pt x="215" y="422"/>
                  </a:lnTo>
                  <a:lnTo>
                    <a:pt x="215" y="422"/>
                  </a:lnTo>
                  <a:close/>
                  <a:moveTo>
                    <a:pt x="121" y="388"/>
                  </a:moveTo>
                  <a:lnTo>
                    <a:pt x="117" y="372"/>
                  </a:lnTo>
                  <a:lnTo>
                    <a:pt x="111" y="359"/>
                  </a:lnTo>
                  <a:lnTo>
                    <a:pt x="134" y="359"/>
                  </a:lnTo>
                  <a:lnTo>
                    <a:pt x="151" y="359"/>
                  </a:lnTo>
                  <a:lnTo>
                    <a:pt x="169" y="359"/>
                  </a:lnTo>
                  <a:lnTo>
                    <a:pt x="182" y="359"/>
                  </a:lnTo>
                  <a:lnTo>
                    <a:pt x="195" y="359"/>
                  </a:lnTo>
                  <a:lnTo>
                    <a:pt x="205" y="359"/>
                  </a:lnTo>
                  <a:lnTo>
                    <a:pt x="219" y="359"/>
                  </a:lnTo>
                  <a:lnTo>
                    <a:pt x="228" y="359"/>
                  </a:lnTo>
                  <a:lnTo>
                    <a:pt x="232" y="359"/>
                  </a:lnTo>
                  <a:lnTo>
                    <a:pt x="234" y="359"/>
                  </a:lnTo>
                  <a:lnTo>
                    <a:pt x="234" y="359"/>
                  </a:lnTo>
                  <a:lnTo>
                    <a:pt x="230" y="366"/>
                  </a:lnTo>
                  <a:lnTo>
                    <a:pt x="230" y="372"/>
                  </a:lnTo>
                  <a:lnTo>
                    <a:pt x="121" y="388"/>
                  </a:lnTo>
                  <a:lnTo>
                    <a:pt x="121" y="388"/>
                  </a:lnTo>
                  <a:close/>
                  <a:moveTo>
                    <a:pt x="171" y="464"/>
                  </a:moveTo>
                  <a:lnTo>
                    <a:pt x="161" y="464"/>
                  </a:lnTo>
                  <a:lnTo>
                    <a:pt x="151" y="462"/>
                  </a:lnTo>
                  <a:lnTo>
                    <a:pt x="146" y="457"/>
                  </a:lnTo>
                  <a:lnTo>
                    <a:pt x="142" y="445"/>
                  </a:lnTo>
                  <a:lnTo>
                    <a:pt x="163" y="443"/>
                  </a:lnTo>
                  <a:lnTo>
                    <a:pt x="178" y="439"/>
                  </a:lnTo>
                  <a:lnTo>
                    <a:pt x="190" y="438"/>
                  </a:lnTo>
                  <a:lnTo>
                    <a:pt x="197" y="438"/>
                  </a:lnTo>
                  <a:lnTo>
                    <a:pt x="201" y="436"/>
                  </a:lnTo>
                  <a:lnTo>
                    <a:pt x="203" y="436"/>
                  </a:lnTo>
                  <a:lnTo>
                    <a:pt x="205" y="436"/>
                  </a:lnTo>
                  <a:lnTo>
                    <a:pt x="201" y="445"/>
                  </a:lnTo>
                  <a:lnTo>
                    <a:pt x="197" y="453"/>
                  </a:lnTo>
                  <a:lnTo>
                    <a:pt x="195" y="459"/>
                  </a:lnTo>
                  <a:lnTo>
                    <a:pt x="192" y="462"/>
                  </a:lnTo>
                  <a:lnTo>
                    <a:pt x="182" y="464"/>
                  </a:lnTo>
                  <a:lnTo>
                    <a:pt x="171" y="464"/>
                  </a:lnTo>
                  <a:lnTo>
                    <a:pt x="171" y="464"/>
                  </a:lnTo>
                  <a:close/>
                  <a:moveTo>
                    <a:pt x="243" y="324"/>
                  </a:moveTo>
                  <a:lnTo>
                    <a:pt x="219" y="324"/>
                  </a:lnTo>
                  <a:lnTo>
                    <a:pt x="195" y="324"/>
                  </a:lnTo>
                  <a:lnTo>
                    <a:pt x="176" y="324"/>
                  </a:lnTo>
                  <a:lnTo>
                    <a:pt x="159" y="324"/>
                  </a:lnTo>
                  <a:lnTo>
                    <a:pt x="146" y="324"/>
                  </a:lnTo>
                  <a:lnTo>
                    <a:pt x="132" y="324"/>
                  </a:lnTo>
                  <a:lnTo>
                    <a:pt x="123" y="324"/>
                  </a:lnTo>
                  <a:lnTo>
                    <a:pt x="115" y="324"/>
                  </a:lnTo>
                  <a:lnTo>
                    <a:pt x="105" y="324"/>
                  </a:lnTo>
                  <a:lnTo>
                    <a:pt x="99" y="324"/>
                  </a:lnTo>
                  <a:lnTo>
                    <a:pt x="98" y="324"/>
                  </a:lnTo>
                  <a:lnTo>
                    <a:pt x="98" y="324"/>
                  </a:lnTo>
                  <a:lnTo>
                    <a:pt x="86" y="299"/>
                  </a:lnTo>
                  <a:lnTo>
                    <a:pt x="73" y="276"/>
                  </a:lnTo>
                  <a:lnTo>
                    <a:pt x="57" y="247"/>
                  </a:lnTo>
                  <a:lnTo>
                    <a:pt x="44" y="221"/>
                  </a:lnTo>
                  <a:lnTo>
                    <a:pt x="32" y="194"/>
                  </a:lnTo>
                  <a:lnTo>
                    <a:pt x="28" y="182"/>
                  </a:lnTo>
                  <a:lnTo>
                    <a:pt x="28" y="169"/>
                  </a:lnTo>
                  <a:lnTo>
                    <a:pt x="30" y="140"/>
                  </a:lnTo>
                  <a:lnTo>
                    <a:pt x="40" y="115"/>
                  </a:lnTo>
                  <a:lnTo>
                    <a:pt x="53" y="90"/>
                  </a:lnTo>
                  <a:lnTo>
                    <a:pt x="71" y="69"/>
                  </a:lnTo>
                  <a:lnTo>
                    <a:pt x="92" y="52"/>
                  </a:lnTo>
                  <a:lnTo>
                    <a:pt x="115" y="38"/>
                  </a:lnTo>
                  <a:lnTo>
                    <a:pt x="142" y="31"/>
                  </a:lnTo>
                  <a:lnTo>
                    <a:pt x="171" y="29"/>
                  </a:lnTo>
                  <a:lnTo>
                    <a:pt x="199" y="31"/>
                  </a:lnTo>
                  <a:lnTo>
                    <a:pt x="226" y="38"/>
                  </a:lnTo>
                  <a:lnTo>
                    <a:pt x="249" y="52"/>
                  </a:lnTo>
                  <a:lnTo>
                    <a:pt x="270" y="69"/>
                  </a:lnTo>
                  <a:lnTo>
                    <a:pt x="290" y="90"/>
                  </a:lnTo>
                  <a:lnTo>
                    <a:pt x="301" y="115"/>
                  </a:lnTo>
                  <a:lnTo>
                    <a:pt x="311" y="140"/>
                  </a:lnTo>
                  <a:lnTo>
                    <a:pt x="313" y="169"/>
                  </a:lnTo>
                  <a:lnTo>
                    <a:pt x="309" y="194"/>
                  </a:lnTo>
                  <a:lnTo>
                    <a:pt x="301" y="221"/>
                  </a:lnTo>
                  <a:lnTo>
                    <a:pt x="288" y="247"/>
                  </a:lnTo>
                  <a:lnTo>
                    <a:pt x="274" y="276"/>
                  </a:lnTo>
                  <a:lnTo>
                    <a:pt x="259" y="299"/>
                  </a:lnTo>
                  <a:lnTo>
                    <a:pt x="243" y="324"/>
                  </a:lnTo>
                  <a:lnTo>
                    <a:pt x="243" y="324"/>
                  </a:lnTo>
                  <a:close/>
                  <a:moveTo>
                    <a:pt x="243" y="324"/>
                  </a:moveTo>
                  <a:lnTo>
                    <a:pt x="243" y="3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11"/>
            <p:cNvSpPr>
              <a:spLocks noEditPoints="1"/>
            </p:cNvSpPr>
            <p:nvPr/>
          </p:nvSpPr>
          <p:spPr bwMode="auto">
            <a:xfrm>
              <a:off x="1936751" y="3740151"/>
              <a:ext cx="84138" cy="82550"/>
            </a:xfrm>
            <a:custGeom>
              <a:avLst/>
              <a:gdLst>
                <a:gd name="T0" fmla="*/ 95 w 106"/>
                <a:gd name="T1" fmla="*/ 0 h 103"/>
                <a:gd name="T2" fmla="*/ 77 w 106"/>
                <a:gd name="T3" fmla="*/ 2 h 103"/>
                <a:gd name="T4" fmla="*/ 60 w 106"/>
                <a:gd name="T5" fmla="*/ 7 h 103"/>
                <a:gd name="T6" fmla="*/ 43 w 106"/>
                <a:gd name="T7" fmla="*/ 15 h 103"/>
                <a:gd name="T8" fmla="*/ 29 w 106"/>
                <a:gd name="T9" fmla="*/ 26 h 103"/>
                <a:gd name="T10" fmla="*/ 16 w 106"/>
                <a:gd name="T11" fmla="*/ 42 h 103"/>
                <a:gd name="T12" fmla="*/ 8 w 106"/>
                <a:gd name="T13" fmla="*/ 57 h 103"/>
                <a:gd name="T14" fmla="*/ 2 w 106"/>
                <a:gd name="T15" fmla="*/ 74 h 103"/>
                <a:gd name="T16" fmla="*/ 0 w 106"/>
                <a:gd name="T17" fmla="*/ 92 h 103"/>
                <a:gd name="T18" fmla="*/ 2 w 106"/>
                <a:gd name="T19" fmla="*/ 99 h 103"/>
                <a:gd name="T20" fmla="*/ 10 w 106"/>
                <a:gd name="T21" fmla="*/ 103 h 103"/>
                <a:gd name="T22" fmla="*/ 12 w 106"/>
                <a:gd name="T23" fmla="*/ 99 h 103"/>
                <a:gd name="T24" fmla="*/ 14 w 106"/>
                <a:gd name="T25" fmla="*/ 92 h 103"/>
                <a:gd name="T26" fmla="*/ 16 w 106"/>
                <a:gd name="T27" fmla="*/ 76 h 103"/>
                <a:gd name="T28" fmla="*/ 22 w 106"/>
                <a:gd name="T29" fmla="*/ 61 h 103"/>
                <a:gd name="T30" fmla="*/ 27 w 106"/>
                <a:gd name="T31" fmla="*/ 48 h 103"/>
                <a:gd name="T32" fmla="*/ 39 w 106"/>
                <a:gd name="T33" fmla="*/ 36 h 103"/>
                <a:gd name="T34" fmla="*/ 50 w 106"/>
                <a:gd name="T35" fmla="*/ 26 h 103"/>
                <a:gd name="T36" fmla="*/ 64 w 106"/>
                <a:gd name="T37" fmla="*/ 19 h 103"/>
                <a:gd name="T38" fmla="*/ 79 w 106"/>
                <a:gd name="T39" fmla="*/ 15 h 103"/>
                <a:gd name="T40" fmla="*/ 95 w 106"/>
                <a:gd name="T41" fmla="*/ 13 h 103"/>
                <a:gd name="T42" fmla="*/ 102 w 106"/>
                <a:gd name="T43" fmla="*/ 11 h 103"/>
                <a:gd name="T44" fmla="*/ 106 w 106"/>
                <a:gd name="T45" fmla="*/ 9 h 103"/>
                <a:gd name="T46" fmla="*/ 102 w 106"/>
                <a:gd name="T47" fmla="*/ 2 h 103"/>
                <a:gd name="T48" fmla="*/ 95 w 106"/>
                <a:gd name="T49" fmla="*/ 0 h 103"/>
                <a:gd name="T50" fmla="*/ 95 w 106"/>
                <a:gd name="T51" fmla="*/ 0 h 103"/>
                <a:gd name="T52" fmla="*/ 95 w 106"/>
                <a:gd name="T53" fmla="*/ 0 h 103"/>
                <a:gd name="T54" fmla="*/ 95 w 106"/>
                <a:gd name="T55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06" h="103">
                  <a:moveTo>
                    <a:pt x="95" y="0"/>
                  </a:moveTo>
                  <a:lnTo>
                    <a:pt x="77" y="2"/>
                  </a:lnTo>
                  <a:lnTo>
                    <a:pt x="60" y="7"/>
                  </a:lnTo>
                  <a:lnTo>
                    <a:pt x="43" y="15"/>
                  </a:lnTo>
                  <a:lnTo>
                    <a:pt x="29" y="26"/>
                  </a:lnTo>
                  <a:lnTo>
                    <a:pt x="16" y="42"/>
                  </a:lnTo>
                  <a:lnTo>
                    <a:pt x="8" y="57"/>
                  </a:lnTo>
                  <a:lnTo>
                    <a:pt x="2" y="74"/>
                  </a:lnTo>
                  <a:lnTo>
                    <a:pt x="0" y="92"/>
                  </a:lnTo>
                  <a:lnTo>
                    <a:pt x="2" y="99"/>
                  </a:lnTo>
                  <a:lnTo>
                    <a:pt x="10" y="103"/>
                  </a:lnTo>
                  <a:lnTo>
                    <a:pt x="12" y="99"/>
                  </a:lnTo>
                  <a:lnTo>
                    <a:pt x="14" y="92"/>
                  </a:lnTo>
                  <a:lnTo>
                    <a:pt x="16" y="76"/>
                  </a:lnTo>
                  <a:lnTo>
                    <a:pt x="22" y="61"/>
                  </a:lnTo>
                  <a:lnTo>
                    <a:pt x="27" y="48"/>
                  </a:lnTo>
                  <a:lnTo>
                    <a:pt x="39" y="36"/>
                  </a:lnTo>
                  <a:lnTo>
                    <a:pt x="50" y="26"/>
                  </a:lnTo>
                  <a:lnTo>
                    <a:pt x="64" y="19"/>
                  </a:lnTo>
                  <a:lnTo>
                    <a:pt x="79" y="15"/>
                  </a:lnTo>
                  <a:lnTo>
                    <a:pt x="95" y="13"/>
                  </a:lnTo>
                  <a:lnTo>
                    <a:pt x="102" y="11"/>
                  </a:lnTo>
                  <a:lnTo>
                    <a:pt x="106" y="9"/>
                  </a:lnTo>
                  <a:lnTo>
                    <a:pt x="102" y="2"/>
                  </a:lnTo>
                  <a:lnTo>
                    <a:pt x="95" y="0"/>
                  </a:lnTo>
                  <a:lnTo>
                    <a:pt x="95" y="0"/>
                  </a:lnTo>
                  <a:close/>
                  <a:moveTo>
                    <a:pt x="95" y="0"/>
                  </a:moveTo>
                  <a:lnTo>
                    <a:pt x="9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37087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15140" y="371475"/>
            <a:ext cx="10957760" cy="119466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b="0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Методы и инструменты интеграции </a:t>
            </a:r>
            <a:r>
              <a:rPr lang="ru-RU" sz="2400" b="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НИР с </a:t>
            </a:r>
            <a:r>
              <a:rPr lang="ru-RU" sz="2400" b="0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образовательным </a:t>
            </a:r>
            <a:r>
              <a:rPr lang="ru-RU" sz="2400" b="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процессом.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i="1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Соответствие преподавателя вызовам времени</a:t>
            </a:r>
            <a:endParaRPr lang="en-US" sz="2400" i="1" dirty="0">
              <a:latin typeface="Calibri" panose="020F0502020204030204" pitchFamily="34" charset="0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872411" y="1412286"/>
            <a:ext cx="6061789" cy="1021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FEFEF"/>
              </a:solidFill>
            </a:endParaRPr>
          </a:p>
        </p:txBody>
      </p:sp>
      <p:sp>
        <p:nvSpPr>
          <p:cNvPr id="32" name="Text Placeholder 4"/>
          <p:cNvSpPr txBox="1">
            <a:spLocks/>
          </p:cNvSpPr>
          <p:nvPr/>
        </p:nvSpPr>
        <p:spPr>
          <a:xfrm>
            <a:off x="1511646" y="3095715"/>
            <a:ext cx="4403963" cy="30821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solidFill>
                  <a:schemeClr val="accent3"/>
                </a:solidFill>
                <a:latin typeface="Calibri" panose="020F0502020204030204" pitchFamily="34" charset="0"/>
              </a:rPr>
              <a:t>Методические семинары, научно-практические конференции и экспертные фокус-группы</a:t>
            </a:r>
            <a:endParaRPr lang="en-US" sz="1800" dirty="0">
              <a:solidFill>
                <a:schemeClr val="accent3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Text Placeholder 4"/>
          <p:cNvSpPr txBox="1">
            <a:spLocks/>
          </p:cNvSpPr>
          <p:nvPr/>
        </p:nvSpPr>
        <p:spPr>
          <a:xfrm>
            <a:off x="1517433" y="3675175"/>
            <a:ext cx="4570890" cy="6257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just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Calibri" panose="020F0502020204030204" pitchFamily="34" charset="0"/>
              </a:rPr>
              <a:t>Действует 12 методических групп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Calibri" panose="020F0502020204030204" pitchFamily="34" charset="0"/>
              </a:rPr>
              <a:t>Проведен семинар для сотрудников компании заказчика хоздоговорной НИР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Calibri" panose="020F0502020204030204" pitchFamily="34" charset="0"/>
              </a:rPr>
              <a:t>Проведена экспертная фокус-группа </a:t>
            </a:r>
            <a:r>
              <a:rPr lang="ru-RU" sz="1600" dirty="0">
                <a:latin typeface="Calibri" panose="020F0502020204030204" pitchFamily="34" charset="0"/>
              </a:rPr>
              <a:t>группа «Индустрия 4.0: вызовы и </a:t>
            </a:r>
            <a:r>
              <a:rPr lang="ru-RU" sz="1600" dirty="0" smtClean="0">
                <a:latin typeface="Calibri" panose="020F0502020204030204" pitchFamily="34" charset="0"/>
              </a:rPr>
              <a:t>перспективы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34" name="Text Placeholder 4"/>
          <p:cNvSpPr txBox="1">
            <a:spLocks/>
          </p:cNvSpPr>
          <p:nvPr/>
        </p:nvSpPr>
        <p:spPr>
          <a:xfrm>
            <a:off x="7220036" y="1804931"/>
            <a:ext cx="3594144" cy="30821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Участие в исследованиях</a:t>
            </a:r>
            <a:endParaRPr lang="en-US" sz="1800" dirty="0">
              <a:solidFill>
                <a:schemeClr val="accent5"/>
              </a:solidFill>
              <a:latin typeface="Calibri" panose="020F0502020204030204" pitchFamily="34" charset="0"/>
            </a:endParaRPr>
          </a:p>
        </p:txBody>
      </p:sp>
      <p:sp>
        <p:nvSpPr>
          <p:cNvPr id="38" name="Text Placeholder 4"/>
          <p:cNvSpPr txBox="1">
            <a:spLocks/>
          </p:cNvSpPr>
          <p:nvPr/>
        </p:nvSpPr>
        <p:spPr>
          <a:xfrm>
            <a:off x="7270452" y="3656644"/>
            <a:ext cx="4318169" cy="30821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>
                <a:solidFill>
                  <a:srgbClr val="15A185"/>
                </a:solidFill>
                <a:latin typeface="Calibri" panose="020F0502020204030204" pitchFamily="34" charset="0"/>
              </a:rPr>
              <a:t>Подготовка и публикация научных статей в </a:t>
            </a:r>
            <a:r>
              <a:rPr lang="ru-RU" sz="1800" dirty="0" smtClean="0">
                <a:solidFill>
                  <a:srgbClr val="15A185"/>
                </a:solidFill>
                <a:latin typeface="Calibri" panose="020F0502020204030204" pitchFamily="34" charset="0"/>
              </a:rPr>
              <a:t>ведущих отраслевых  журналах </a:t>
            </a:r>
            <a:r>
              <a:rPr lang="ru-RU" sz="1800" dirty="0">
                <a:solidFill>
                  <a:srgbClr val="15A185"/>
                </a:solidFill>
                <a:latin typeface="Calibri" panose="020F0502020204030204" pitchFamily="34" charset="0"/>
              </a:rPr>
              <a:t>и презентация результатов </a:t>
            </a:r>
            <a:r>
              <a:rPr lang="ru-RU" sz="1800" dirty="0" smtClean="0">
                <a:solidFill>
                  <a:srgbClr val="15A185"/>
                </a:solidFill>
                <a:latin typeface="Calibri" panose="020F0502020204030204" pitchFamily="34" charset="0"/>
              </a:rPr>
              <a:t>исследований на </a:t>
            </a:r>
            <a:r>
              <a:rPr lang="ru-RU" sz="1800" dirty="0">
                <a:solidFill>
                  <a:srgbClr val="15A185"/>
                </a:solidFill>
                <a:latin typeface="Calibri" panose="020F0502020204030204" pitchFamily="34" charset="0"/>
              </a:rPr>
              <a:t>научных конференциях</a:t>
            </a:r>
            <a:endParaRPr lang="en-US" sz="1800" dirty="0">
              <a:solidFill>
                <a:srgbClr val="15A185"/>
              </a:solidFill>
              <a:latin typeface="Calibri" panose="020F0502020204030204" pitchFamily="34" charset="0"/>
            </a:endParaRPr>
          </a:p>
          <a:p>
            <a:endParaRPr lang="en-US" sz="1800" dirty="0">
              <a:solidFill>
                <a:srgbClr val="15A185"/>
              </a:solidFill>
              <a:latin typeface="Calibri" panose="020F0502020204030204" pitchFamily="34" charset="0"/>
            </a:endParaRPr>
          </a:p>
        </p:txBody>
      </p:sp>
      <p:sp>
        <p:nvSpPr>
          <p:cNvPr id="41" name="Text Placeholder 4"/>
          <p:cNvSpPr txBox="1">
            <a:spLocks/>
          </p:cNvSpPr>
          <p:nvPr/>
        </p:nvSpPr>
        <p:spPr>
          <a:xfrm>
            <a:off x="1440374" y="1989632"/>
            <a:ext cx="4307284" cy="30821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solidFill>
                  <a:srgbClr val="C0392B"/>
                </a:solidFill>
                <a:latin typeface="Calibri" panose="020F0502020204030204" pitchFamily="34" charset="0"/>
              </a:rPr>
              <a:t>Обучение, основанное на актуальных проблемах экономики и управления</a:t>
            </a:r>
            <a:endParaRPr lang="en-US" sz="1800" dirty="0">
              <a:solidFill>
                <a:srgbClr val="C0392B"/>
              </a:solidFill>
              <a:latin typeface="Calibri" panose="020F0502020204030204" pitchFamily="34" charset="0"/>
            </a:endParaRPr>
          </a:p>
        </p:txBody>
      </p:sp>
      <p:sp>
        <p:nvSpPr>
          <p:cNvPr id="42" name="Text Placeholder 4"/>
          <p:cNvSpPr txBox="1">
            <a:spLocks/>
          </p:cNvSpPr>
          <p:nvPr/>
        </p:nvSpPr>
        <p:spPr>
          <a:xfrm>
            <a:off x="1292109" y="2057756"/>
            <a:ext cx="4641966" cy="6292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just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latin typeface="Calibri" panose="020F0502020204030204" pitchFamily="34" charset="0"/>
            </a:endParaRPr>
          </a:p>
        </p:txBody>
      </p:sp>
      <p:cxnSp>
        <p:nvCxnSpPr>
          <p:cNvPr id="63" name="Straight Connector 39"/>
          <p:cNvCxnSpPr/>
          <p:nvPr/>
        </p:nvCxnSpPr>
        <p:spPr>
          <a:xfrm>
            <a:off x="1268963" y="1894113"/>
            <a:ext cx="9330" cy="68113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40"/>
          <p:cNvCxnSpPr/>
          <p:nvPr/>
        </p:nvCxnSpPr>
        <p:spPr>
          <a:xfrm>
            <a:off x="1284940" y="2907991"/>
            <a:ext cx="10655" cy="1804161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42"/>
          <p:cNvCxnSpPr/>
          <p:nvPr/>
        </p:nvCxnSpPr>
        <p:spPr>
          <a:xfrm>
            <a:off x="7113461" y="1860558"/>
            <a:ext cx="5796" cy="863979"/>
          </a:xfrm>
          <a:prstGeom prst="line">
            <a:avLst/>
          </a:prstGeom>
          <a:ln w="254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43"/>
          <p:cNvCxnSpPr/>
          <p:nvPr/>
        </p:nvCxnSpPr>
        <p:spPr>
          <a:xfrm>
            <a:off x="7132455" y="3187195"/>
            <a:ext cx="14794" cy="1338151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150"/>
          <p:cNvSpPr>
            <a:spLocks noEditPoints="1"/>
          </p:cNvSpPr>
          <p:nvPr/>
        </p:nvSpPr>
        <p:spPr bwMode="auto">
          <a:xfrm>
            <a:off x="580903" y="1926423"/>
            <a:ext cx="511175" cy="476250"/>
          </a:xfrm>
          <a:custGeom>
            <a:avLst/>
            <a:gdLst>
              <a:gd name="T0" fmla="*/ 171 w 174"/>
              <a:gd name="T1" fmla="*/ 135 h 162"/>
              <a:gd name="T2" fmla="*/ 164 w 174"/>
              <a:gd name="T3" fmla="*/ 119 h 162"/>
              <a:gd name="T4" fmla="*/ 134 w 174"/>
              <a:gd name="T5" fmla="*/ 101 h 162"/>
              <a:gd name="T6" fmla="*/ 118 w 174"/>
              <a:gd name="T7" fmla="*/ 98 h 162"/>
              <a:gd name="T8" fmla="*/ 109 w 174"/>
              <a:gd name="T9" fmla="*/ 95 h 162"/>
              <a:gd name="T10" fmla="*/ 111 w 174"/>
              <a:gd name="T11" fmla="*/ 91 h 162"/>
              <a:gd name="T12" fmla="*/ 130 w 174"/>
              <a:gd name="T13" fmla="*/ 50 h 162"/>
              <a:gd name="T14" fmla="*/ 87 w 174"/>
              <a:gd name="T15" fmla="*/ 0 h 162"/>
              <a:gd name="T16" fmla="*/ 45 w 174"/>
              <a:gd name="T17" fmla="*/ 50 h 162"/>
              <a:gd name="T18" fmla="*/ 64 w 174"/>
              <a:gd name="T19" fmla="*/ 91 h 162"/>
              <a:gd name="T20" fmla="*/ 66 w 174"/>
              <a:gd name="T21" fmla="*/ 96 h 162"/>
              <a:gd name="T22" fmla="*/ 57 w 174"/>
              <a:gd name="T23" fmla="*/ 98 h 162"/>
              <a:gd name="T24" fmla="*/ 40 w 174"/>
              <a:gd name="T25" fmla="*/ 101 h 162"/>
              <a:gd name="T26" fmla="*/ 11 w 174"/>
              <a:gd name="T27" fmla="*/ 120 h 162"/>
              <a:gd name="T28" fmla="*/ 3 w 174"/>
              <a:gd name="T29" fmla="*/ 136 h 162"/>
              <a:gd name="T30" fmla="*/ 3 w 174"/>
              <a:gd name="T31" fmla="*/ 153 h 162"/>
              <a:gd name="T32" fmla="*/ 18 w 174"/>
              <a:gd name="T33" fmla="*/ 162 h 162"/>
              <a:gd name="T34" fmla="*/ 157 w 174"/>
              <a:gd name="T35" fmla="*/ 162 h 162"/>
              <a:gd name="T36" fmla="*/ 171 w 174"/>
              <a:gd name="T37" fmla="*/ 153 h 162"/>
              <a:gd name="T38" fmla="*/ 171 w 174"/>
              <a:gd name="T39" fmla="*/ 135 h 162"/>
              <a:gd name="T40" fmla="*/ 165 w 174"/>
              <a:gd name="T41" fmla="*/ 149 h 162"/>
              <a:gd name="T42" fmla="*/ 157 w 174"/>
              <a:gd name="T43" fmla="*/ 154 h 162"/>
              <a:gd name="T44" fmla="*/ 18 w 174"/>
              <a:gd name="T45" fmla="*/ 154 h 162"/>
              <a:gd name="T46" fmla="*/ 10 w 174"/>
              <a:gd name="T47" fmla="*/ 149 h 162"/>
              <a:gd name="T48" fmla="*/ 10 w 174"/>
              <a:gd name="T49" fmla="*/ 139 h 162"/>
              <a:gd name="T50" fmla="*/ 18 w 174"/>
              <a:gd name="T51" fmla="*/ 123 h 162"/>
              <a:gd name="T52" fmla="*/ 41 w 174"/>
              <a:gd name="T53" fmla="*/ 109 h 162"/>
              <a:gd name="T54" fmla="*/ 59 w 174"/>
              <a:gd name="T55" fmla="*/ 106 h 162"/>
              <a:gd name="T56" fmla="*/ 73 w 174"/>
              <a:gd name="T57" fmla="*/ 101 h 162"/>
              <a:gd name="T58" fmla="*/ 74 w 174"/>
              <a:gd name="T59" fmla="*/ 98 h 162"/>
              <a:gd name="T60" fmla="*/ 70 w 174"/>
              <a:gd name="T61" fmla="*/ 86 h 162"/>
              <a:gd name="T62" fmla="*/ 69 w 174"/>
              <a:gd name="T63" fmla="*/ 85 h 162"/>
              <a:gd name="T64" fmla="*/ 53 w 174"/>
              <a:gd name="T65" fmla="*/ 50 h 162"/>
              <a:gd name="T66" fmla="*/ 87 w 174"/>
              <a:gd name="T67" fmla="*/ 8 h 162"/>
              <a:gd name="T68" fmla="*/ 122 w 174"/>
              <a:gd name="T69" fmla="*/ 50 h 162"/>
              <a:gd name="T70" fmla="*/ 106 w 174"/>
              <a:gd name="T71" fmla="*/ 85 h 162"/>
              <a:gd name="T72" fmla="*/ 105 w 174"/>
              <a:gd name="T73" fmla="*/ 86 h 162"/>
              <a:gd name="T74" fmla="*/ 101 w 174"/>
              <a:gd name="T75" fmla="*/ 98 h 162"/>
              <a:gd name="T76" fmla="*/ 102 w 174"/>
              <a:gd name="T77" fmla="*/ 101 h 162"/>
              <a:gd name="T78" fmla="*/ 116 w 174"/>
              <a:gd name="T79" fmla="*/ 106 h 162"/>
              <a:gd name="T80" fmla="*/ 134 w 174"/>
              <a:gd name="T81" fmla="*/ 109 h 162"/>
              <a:gd name="T82" fmla="*/ 157 w 174"/>
              <a:gd name="T83" fmla="*/ 123 h 162"/>
              <a:gd name="T84" fmla="*/ 164 w 174"/>
              <a:gd name="T85" fmla="*/ 139 h 162"/>
              <a:gd name="T86" fmla="*/ 165 w 174"/>
              <a:gd name="T87" fmla="*/ 149 h 162"/>
              <a:gd name="T88" fmla="*/ 165 w 174"/>
              <a:gd name="T89" fmla="*/ 149 h 162"/>
              <a:gd name="T90" fmla="*/ 165 w 174"/>
              <a:gd name="T91" fmla="*/ 149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74" h="162">
                <a:moveTo>
                  <a:pt x="171" y="135"/>
                </a:moveTo>
                <a:cubicBezTo>
                  <a:pt x="164" y="119"/>
                  <a:pt x="164" y="119"/>
                  <a:pt x="164" y="119"/>
                </a:cubicBezTo>
                <a:cubicBezTo>
                  <a:pt x="158" y="109"/>
                  <a:pt x="145" y="102"/>
                  <a:pt x="134" y="101"/>
                </a:cubicBezTo>
                <a:cubicBezTo>
                  <a:pt x="131" y="101"/>
                  <a:pt x="124" y="99"/>
                  <a:pt x="118" y="98"/>
                </a:cubicBezTo>
                <a:cubicBezTo>
                  <a:pt x="113" y="97"/>
                  <a:pt x="110" y="96"/>
                  <a:pt x="109" y="95"/>
                </a:cubicBezTo>
                <a:cubicBezTo>
                  <a:pt x="109" y="94"/>
                  <a:pt x="110" y="93"/>
                  <a:pt x="111" y="91"/>
                </a:cubicBezTo>
                <a:cubicBezTo>
                  <a:pt x="123" y="82"/>
                  <a:pt x="130" y="67"/>
                  <a:pt x="130" y="50"/>
                </a:cubicBezTo>
                <a:cubicBezTo>
                  <a:pt x="130" y="22"/>
                  <a:pt x="111" y="0"/>
                  <a:pt x="87" y="0"/>
                </a:cubicBezTo>
                <a:cubicBezTo>
                  <a:pt x="64" y="0"/>
                  <a:pt x="45" y="22"/>
                  <a:pt x="45" y="50"/>
                </a:cubicBezTo>
                <a:cubicBezTo>
                  <a:pt x="45" y="67"/>
                  <a:pt x="52" y="82"/>
                  <a:pt x="64" y="91"/>
                </a:cubicBezTo>
                <a:cubicBezTo>
                  <a:pt x="65" y="93"/>
                  <a:pt x="66" y="94"/>
                  <a:pt x="66" y="96"/>
                </a:cubicBezTo>
                <a:cubicBezTo>
                  <a:pt x="64" y="96"/>
                  <a:pt x="62" y="97"/>
                  <a:pt x="57" y="98"/>
                </a:cubicBezTo>
                <a:cubicBezTo>
                  <a:pt x="50" y="100"/>
                  <a:pt x="44" y="101"/>
                  <a:pt x="40" y="101"/>
                </a:cubicBezTo>
                <a:cubicBezTo>
                  <a:pt x="30" y="102"/>
                  <a:pt x="16" y="109"/>
                  <a:pt x="11" y="120"/>
                </a:cubicBezTo>
                <a:cubicBezTo>
                  <a:pt x="3" y="136"/>
                  <a:pt x="3" y="136"/>
                  <a:pt x="3" y="136"/>
                </a:cubicBezTo>
                <a:cubicBezTo>
                  <a:pt x="0" y="142"/>
                  <a:pt x="0" y="149"/>
                  <a:pt x="3" y="153"/>
                </a:cubicBezTo>
                <a:cubicBezTo>
                  <a:pt x="7" y="159"/>
                  <a:pt x="12" y="162"/>
                  <a:pt x="18" y="162"/>
                </a:cubicBezTo>
                <a:cubicBezTo>
                  <a:pt x="157" y="162"/>
                  <a:pt x="157" y="162"/>
                  <a:pt x="157" y="162"/>
                </a:cubicBezTo>
                <a:cubicBezTo>
                  <a:pt x="163" y="162"/>
                  <a:pt x="168" y="159"/>
                  <a:pt x="171" y="153"/>
                </a:cubicBezTo>
                <a:cubicBezTo>
                  <a:pt x="174" y="149"/>
                  <a:pt x="174" y="141"/>
                  <a:pt x="171" y="135"/>
                </a:cubicBezTo>
                <a:close/>
                <a:moveTo>
                  <a:pt x="165" y="149"/>
                </a:moveTo>
                <a:cubicBezTo>
                  <a:pt x="163" y="151"/>
                  <a:pt x="160" y="154"/>
                  <a:pt x="157" y="154"/>
                </a:cubicBezTo>
                <a:cubicBezTo>
                  <a:pt x="18" y="154"/>
                  <a:pt x="18" y="154"/>
                  <a:pt x="18" y="154"/>
                </a:cubicBezTo>
                <a:cubicBezTo>
                  <a:pt x="14" y="154"/>
                  <a:pt x="11" y="151"/>
                  <a:pt x="10" y="149"/>
                </a:cubicBezTo>
                <a:cubicBezTo>
                  <a:pt x="8" y="147"/>
                  <a:pt x="9" y="143"/>
                  <a:pt x="10" y="139"/>
                </a:cubicBezTo>
                <a:cubicBezTo>
                  <a:pt x="18" y="123"/>
                  <a:pt x="18" y="123"/>
                  <a:pt x="18" y="123"/>
                </a:cubicBezTo>
                <a:cubicBezTo>
                  <a:pt x="22" y="115"/>
                  <a:pt x="33" y="110"/>
                  <a:pt x="41" y="109"/>
                </a:cubicBezTo>
                <a:cubicBezTo>
                  <a:pt x="45" y="109"/>
                  <a:pt x="53" y="107"/>
                  <a:pt x="59" y="106"/>
                </a:cubicBezTo>
                <a:cubicBezTo>
                  <a:pt x="70" y="103"/>
                  <a:pt x="72" y="101"/>
                  <a:pt x="73" y="101"/>
                </a:cubicBezTo>
                <a:cubicBezTo>
                  <a:pt x="74" y="100"/>
                  <a:pt x="74" y="99"/>
                  <a:pt x="74" y="98"/>
                </a:cubicBezTo>
                <a:cubicBezTo>
                  <a:pt x="74" y="94"/>
                  <a:pt x="73" y="90"/>
                  <a:pt x="70" y="86"/>
                </a:cubicBezTo>
                <a:cubicBezTo>
                  <a:pt x="70" y="86"/>
                  <a:pt x="69" y="86"/>
                  <a:pt x="69" y="85"/>
                </a:cubicBezTo>
                <a:cubicBezTo>
                  <a:pt x="59" y="78"/>
                  <a:pt x="53" y="64"/>
                  <a:pt x="53" y="50"/>
                </a:cubicBezTo>
                <a:cubicBezTo>
                  <a:pt x="53" y="27"/>
                  <a:pt x="68" y="8"/>
                  <a:pt x="87" y="8"/>
                </a:cubicBezTo>
                <a:cubicBezTo>
                  <a:pt x="106" y="8"/>
                  <a:pt x="122" y="27"/>
                  <a:pt x="122" y="50"/>
                </a:cubicBezTo>
                <a:cubicBezTo>
                  <a:pt x="122" y="64"/>
                  <a:pt x="116" y="78"/>
                  <a:pt x="106" y="85"/>
                </a:cubicBezTo>
                <a:cubicBezTo>
                  <a:pt x="105" y="86"/>
                  <a:pt x="105" y="86"/>
                  <a:pt x="105" y="86"/>
                </a:cubicBezTo>
                <a:cubicBezTo>
                  <a:pt x="102" y="90"/>
                  <a:pt x="101" y="94"/>
                  <a:pt x="101" y="98"/>
                </a:cubicBezTo>
                <a:cubicBezTo>
                  <a:pt x="101" y="99"/>
                  <a:pt x="101" y="100"/>
                  <a:pt x="102" y="101"/>
                </a:cubicBezTo>
                <a:cubicBezTo>
                  <a:pt x="103" y="101"/>
                  <a:pt x="105" y="103"/>
                  <a:pt x="116" y="106"/>
                </a:cubicBezTo>
                <a:cubicBezTo>
                  <a:pt x="122" y="107"/>
                  <a:pt x="130" y="108"/>
                  <a:pt x="134" y="109"/>
                </a:cubicBezTo>
                <a:cubicBezTo>
                  <a:pt x="142" y="110"/>
                  <a:pt x="153" y="115"/>
                  <a:pt x="157" y="123"/>
                </a:cubicBezTo>
                <a:cubicBezTo>
                  <a:pt x="164" y="139"/>
                  <a:pt x="164" y="139"/>
                  <a:pt x="164" y="139"/>
                </a:cubicBezTo>
                <a:cubicBezTo>
                  <a:pt x="166" y="142"/>
                  <a:pt x="166" y="147"/>
                  <a:pt x="165" y="149"/>
                </a:cubicBezTo>
                <a:close/>
                <a:moveTo>
                  <a:pt x="165" y="149"/>
                </a:moveTo>
                <a:cubicBezTo>
                  <a:pt x="165" y="149"/>
                  <a:pt x="165" y="149"/>
                  <a:pt x="165" y="149"/>
                </a:cubicBezTo>
              </a:path>
            </a:pathLst>
          </a:custGeom>
          <a:solidFill>
            <a:srgbClr val="C0392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122"/>
          <p:cNvSpPr>
            <a:spLocks noEditPoints="1"/>
          </p:cNvSpPr>
          <p:nvPr/>
        </p:nvSpPr>
        <p:spPr bwMode="auto">
          <a:xfrm>
            <a:off x="520759" y="2917462"/>
            <a:ext cx="615950" cy="509588"/>
          </a:xfrm>
          <a:custGeom>
            <a:avLst/>
            <a:gdLst>
              <a:gd name="T0" fmla="*/ 105 w 210"/>
              <a:gd name="T1" fmla="*/ 0 h 173"/>
              <a:gd name="T2" fmla="*/ 0 w 210"/>
              <a:gd name="T3" fmla="*/ 70 h 173"/>
              <a:gd name="T4" fmla="*/ 93 w 210"/>
              <a:gd name="T5" fmla="*/ 140 h 173"/>
              <a:gd name="T6" fmla="*/ 139 w 210"/>
              <a:gd name="T7" fmla="*/ 173 h 173"/>
              <a:gd name="T8" fmla="*/ 141 w 210"/>
              <a:gd name="T9" fmla="*/ 173 h 173"/>
              <a:gd name="T10" fmla="*/ 143 w 210"/>
              <a:gd name="T11" fmla="*/ 173 h 173"/>
              <a:gd name="T12" fmla="*/ 145 w 210"/>
              <a:gd name="T13" fmla="*/ 169 h 173"/>
              <a:gd name="T14" fmla="*/ 145 w 210"/>
              <a:gd name="T15" fmla="*/ 135 h 173"/>
              <a:gd name="T16" fmla="*/ 210 w 210"/>
              <a:gd name="T17" fmla="*/ 70 h 173"/>
              <a:gd name="T18" fmla="*/ 105 w 210"/>
              <a:gd name="T19" fmla="*/ 0 h 173"/>
              <a:gd name="T20" fmla="*/ 140 w 210"/>
              <a:gd name="T21" fmla="*/ 128 h 173"/>
              <a:gd name="T22" fmla="*/ 137 w 210"/>
              <a:gd name="T23" fmla="*/ 132 h 173"/>
              <a:gd name="T24" fmla="*/ 137 w 210"/>
              <a:gd name="T25" fmla="*/ 162 h 173"/>
              <a:gd name="T26" fmla="*/ 97 w 210"/>
              <a:gd name="T27" fmla="*/ 133 h 173"/>
              <a:gd name="T28" fmla="*/ 95 w 210"/>
              <a:gd name="T29" fmla="*/ 132 h 173"/>
              <a:gd name="T30" fmla="*/ 8 w 210"/>
              <a:gd name="T31" fmla="*/ 70 h 173"/>
              <a:gd name="T32" fmla="*/ 105 w 210"/>
              <a:gd name="T33" fmla="*/ 8 h 173"/>
              <a:gd name="T34" fmla="*/ 202 w 210"/>
              <a:gd name="T35" fmla="*/ 70 h 173"/>
              <a:gd name="T36" fmla="*/ 140 w 210"/>
              <a:gd name="T37" fmla="*/ 128 h 173"/>
              <a:gd name="T38" fmla="*/ 140 w 210"/>
              <a:gd name="T39" fmla="*/ 128 h 173"/>
              <a:gd name="T40" fmla="*/ 140 w 210"/>
              <a:gd name="T41" fmla="*/ 128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10" h="173">
                <a:moveTo>
                  <a:pt x="105" y="0"/>
                </a:moveTo>
                <a:cubicBezTo>
                  <a:pt x="47" y="0"/>
                  <a:pt x="0" y="31"/>
                  <a:pt x="0" y="70"/>
                </a:cubicBezTo>
                <a:cubicBezTo>
                  <a:pt x="0" y="106"/>
                  <a:pt x="40" y="136"/>
                  <a:pt x="93" y="140"/>
                </a:cubicBezTo>
                <a:cubicBezTo>
                  <a:pt x="139" y="173"/>
                  <a:pt x="139" y="173"/>
                  <a:pt x="139" y="173"/>
                </a:cubicBezTo>
                <a:cubicBezTo>
                  <a:pt x="139" y="173"/>
                  <a:pt x="140" y="173"/>
                  <a:pt x="141" y="173"/>
                </a:cubicBezTo>
                <a:cubicBezTo>
                  <a:pt x="141" y="173"/>
                  <a:pt x="142" y="173"/>
                  <a:pt x="143" y="173"/>
                </a:cubicBezTo>
                <a:cubicBezTo>
                  <a:pt x="144" y="172"/>
                  <a:pt x="145" y="171"/>
                  <a:pt x="145" y="169"/>
                </a:cubicBezTo>
                <a:cubicBezTo>
                  <a:pt x="145" y="135"/>
                  <a:pt x="145" y="135"/>
                  <a:pt x="145" y="135"/>
                </a:cubicBezTo>
                <a:cubicBezTo>
                  <a:pt x="184" y="124"/>
                  <a:pt x="210" y="99"/>
                  <a:pt x="210" y="70"/>
                </a:cubicBezTo>
                <a:cubicBezTo>
                  <a:pt x="210" y="31"/>
                  <a:pt x="163" y="0"/>
                  <a:pt x="105" y="0"/>
                </a:cubicBezTo>
                <a:close/>
                <a:moveTo>
                  <a:pt x="140" y="128"/>
                </a:moveTo>
                <a:cubicBezTo>
                  <a:pt x="138" y="128"/>
                  <a:pt x="137" y="130"/>
                  <a:pt x="137" y="132"/>
                </a:cubicBezTo>
                <a:cubicBezTo>
                  <a:pt x="137" y="162"/>
                  <a:pt x="137" y="162"/>
                  <a:pt x="137" y="162"/>
                </a:cubicBezTo>
                <a:cubicBezTo>
                  <a:pt x="97" y="133"/>
                  <a:pt x="97" y="133"/>
                  <a:pt x="97" y="133"/>
                </a:cubicBezTo>
                <a:cubicBezTo>
                  <a:pt x="96" y="132"/>
                  <a:pt x="95" y="132"/>
                  <a:pt x="95" y="132"/>
                </a:cubicBezTo>
                <a:cubicBezTo>
                  <a:pt x="45" y="129"/>
                  <a:pt x="8" y="102"/>
                  <a:pt x="8" y="70"/>
                </a:cubicBezTo>
                <a:cubicBezTo>
                  <a:pt x="8" y="36"/>
                  <a:pt x="51" y="8"/>
                  <a:pt x="105" y="8"/>
                </a:cubicBezTo>
                <a:cubicBezTo>
                  <a:pt x="158" y="8"/>
                  <a:pt x="202" y="36"/>
                  <a:pt x="202" y="70"/>
                </a:cubicBezTo>
                <a:cubicBezTo>
                  <a:pt x="202" y="96"/>
                  <a:pt x="177" y="118"/>
                  <a:pt x="140" y="128"/>
                </a:cubicBezTo>
                <a:close/>
                <a:moveTo>
                  <a:pt x="140" y="128"/>
                </a:moveTo>
                <a:cubicBezTo>
                  <a:pt x="140" y="128"/>
                  <a:pt x="140" y="128"/>
                  <a:pt x="140" y="128"/>
                </a:cubicBezTo>
              </a:path>
            </a:pathLst>
          </a:custGeom>
          <a:solidFill>
            <a:srgbClr val="297F9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110"/>
          <p:cNvSpPr>
            <a:spLocks noEditPoints="1"/>
          </p:cNvSpPr>
          <p:nvPr/>
        </p:nvSpPr>
        <p:spPr bwMode="auto">
          <a:xfrm>
            <a:off x="6299292" y="1863666"/>
            <a:ext cx="565150" cy="565150"/>
          </a:xfrm>
          <a:custGeom>
            <a:avLst/>
            <a:gdLst>
              <a:gd name="T0" fmla="*/ 189 w 193"/>
              <a:gd name="T1" fmla="*/ 0 h 193"/>
              <a:gd name="T2" fmla="*/ 185 w 193"/>
              <a:gd name="T3" fmla="*/ 4 h 193"/>
              <a:gd name="T4" fmla="*/ 185 w 193"/>
              <a:gd name="T5" fmla="*/ 23 h 193"/>
              <a:gd name="T6" fmla="*/ 155 w 193"/>
              <a:gd name="T7" fmla="*/ 39 h 193"/>
              <a:gd name="T8" fmla="*/ 138 w 193"/>
              <a:gd name="T9" fmla="*/ 30 h 193"/>
              <a:gd name="T10" fmla="*/ 115 w 193"/>
              <a:gd name="T11" fmla="*/ 53 h 193"/>
              <a:gd name="T12" fmla="*/ 125 w 193"/>
              <a:gd name="T13" fmla="*/ 71 h 193"/>
              <a:gd name="T14" fmla="*/ 115 w 193"/>
              <a:gd name="T15" fmla="*/ 93 h 193"/>
              <a:gd name="T16" fmla="*/ 110 w 193"/>
              <a:gd name="T17" fmla="*/ 92 h 193"/>
              <a:gd name="T18" fmla="*/ 88 w 193"/>
              <a:gd name="T19" fmla="*/ 115 h 193"/>
              <a:gd name="T20" fmla="*/ 88 w 193"/>
              <a:gd name="T21" fmla="*/ 120 h 193"/>
              <a:gd name="T22" fmla="*/ 66 w 193"/>
              <a:gd name="T23" fmla="*/ 130 h 193"/>
              <a:gd name="T24" fmla="*/ 48 w 193"/>
              <a:gd name="T25" fmla="*/ 120 h 193"/>
              <a:gd name="T26" fmla="*/ 25 w 193"/>
              <a:gd name="T27" fmla="*/ 143 h 193"/>
              <a:gd name="T28" fmla="*/ 35 w 193"/>
              <a:gd name="T29" fmla="*/ 161 h 193"/>
              <a:gd name="T30" fmla="*/ 23 w 193"/>
              <a:gd name="T31" fmla="*/ 185 h 193"/>
              <a:gd name="T32" fmla="*/ 4 w 193"/>
              <a:gd name="T33" fmla="*/ 185 h 193"/>
              <a:gd name="T34" fmla="*/ 0 w 193"/>
              <a:gd name="T35" fmla="*/ 189 h 193"/>
              <a:gd name="T36" fmla="*/ 4 w 193"/>
              <a:gd name="T37" fmla="*/ 193 h 193"/>
              <a:gd name="T38" fmla="*/ 178 w 193"/>
              <a:gd name="T39" fmla="*/ 193 h 193"/>
              <a:gd name="T40" fmla="*/ 193 w 193"/>
              <a:gd name="T41" fmla="*/ 178 h 193"/>
              <a:gd name="T42" fmla="*/ 193 w 193"/>
              <a:gd name="T43" fmla="*/ 4 h 193"/>
              <a:gd name="T44" fmla="*/ 189 w 193"/>
              <a:gd name="T45" fmla="*/ 0 h 193"/>
              <a:gd name="T46" fmla="*/ 138 w 193"/>
              <a:gd name="T47" fmla="*/ 38 h 193"/>
              <a:gd name="T48" fmla="*/ 150 w 193"/>
              <a:gd name="T49" fmla="*/ 46 h 193"/>
              <a:gd name="T50" fmla="*/ 150 w 193"/>
              <a:gd name="T51" fmla="*/ 46 h 193"/>
              <a:gd name="T52" fmla="*/ 151 w 193"/>
              <a:gd name="T53" fmla="*/ 46 h 193"/>
              <a:gd name="T54" fmla="*/ 152 w 193"/>
              <a:gd name="T55" fmla="*/ 53 h 193"/>
              <a:gd name="T56" fmla="*/ 138 w 193"/>
              <a:gd name="T57" fmla="*/ 67 h 193"/>
              <a:gd name="T58" fmla="*/ 123 w 193"/>
              <a:gd name="T59" fmla="*/ 53 h 193"/>
              <a:gd name="T60" fmla="*/ 138 w 193"/>
              <a:gd name="T61" fmla="*/ 38 h 193"/>
              <a:gd name="T62" fmla="*/ 110 w 193"/>
              <a:gd name="T63" fmla="*/ 100 h 193"/>
              <a:gd name="T64" fmla="*/ 125 w 193"/>
              <a:gd name="T65" fmla="*/ 115 h 193"/>
              <a:gd name="T66" fmla="*/ 110 w 193"/>
              <a:gd name="T67" fmla="*/ 129 h 193"/>
              <a:gd name="T68" fmla="*/ 95 w 193"/>
              <a:gd name="T69" fmla="*/ 115 h 193"/>
              <a:gd name="T70" fmla="*/ 110 w 193"/>
              <a:gd name="T71" fmla="*/ 100 h 193"/>
              <a:gd name="T72" fmla="*/ 48 w 193"/>
              <a:gd name="T73" fmla="*/ 128 h 193"/>
              <a:gd name="T74" fmla="*/ 62 w 193"/>
              <a:gd name="T75" fmla="*/ 143 h 193"/>
              <a:gd name="T76" fmla="*/ 48 w 193"/>
              <a:gd name="T77" fmla="*/ 157 h 193"/>
              <a:gd name="T78" fmla="*/ 42 w 193"/>
              <a:gd name="T79" fmla="*/ 156 h 193"/>
              <a:gd name="T80" fmla="*/ 42 w 193"/>
              <a:gd name="T81" fmla="*/ 156 h 193"/>
              <a:gd name="T82" fmla="*/ 42 w 193"/>
              <a:gd name="T83" fmla="*/ 156 h 193"/>
              <a:gd name="T84" fmla="*/ 33 w 193"/>
              <a:gd name="T85" fmla="*/ 143 h 193"/>
              <a:gd name="T86" fmla="*/ 48 w 193"/>
              <a:gd name="T87" fmla="*/ 128 h 193"/>
              <a:gd name="T88" fmla="*/ 178 w 193"/>
              <a:gd name="T89" fmla="*/ 185 h 193"/>
              <a:gd name="T90" fmla="*/ 32 w 193"/>
              <a:gd name="T91" fmla="*/ 185 h 193"/>
              <a:gd name="T92" fmla="*/ 42 w 193"/>
              <a:gd name="T93" fmla="*/ 164 h 193"/>
              <a:gd name="T94" fmla="*/ 48 w 193"/>
              <a:gd name="T95" fmla="*/ 165 h 193"/>
              <a:gd name="T96" fmla="*/ 70 w 193"/>
              <a:gd name="T97" fmla="*/ 143 h 193"/>
              <a:gd name="T98" fmla="*/ 69 w 193"/>
              <a:gd name="T99" fmla="*/ 137 h 193"/>
              <a:gd name="T100" fmla="*/ 91 w 193"/>
              <a:gd name="T101" fmla="*/ 127 h 193"/>
              <a:gd name="T102" fmla="*/ 110 w 193"/>
              <a:gd name="T103" fmla="*/ 137 h 193"/>
              <a:gd name="T104" fmla="*/ 132 w 193"/>
              <a:gd name="T105" fmla="*/ 115 h 193"/>
              <a:gd name="T106" fmla="*/ 123 w 193"/>
              <a:gd name="T107" fmla="*/ 96 h 193"/>
              <a:gd name="T108" fmla="*/ 132 w 193"/>
              <a:gd name="T109" fmla="*/ 74 h 193"/>
              <a:gd name="T110" fmla="*/ 138 w 193"/>
              <a:gd name="T111" fmla="*/ 75 h 193"/>
              <a:gd name="T112" fmla="*/ 160 w 193"/>
              <a:gd name="T113" fmla="*/ 53 h 193"/>
              <a:gd name="T114" fmla="*/ 159 w 193"/>
              <a:gd name="T115" fmla="*/ 46 h 193"/>
              <a:gd name="T116" fmla="*/ 185 w 193"/>
              <a:gd name="T117" fmla="*/ 32 h 193"/>
              <a:gd name="T118" fmla="*/ 185 w 193"/>
              <a:gd name="T119" fmla="*/ 178 h 193"/>
              <a:gd name="T120" fmla="*/ 178 w 193"/>
              <a:gd name="T121" fmla="*/ 185 h 193"/>
              <a:gd name="T122" fmla="*/ 178 w 193"/>
              <a:gd name="T123" fmla="*/ 185 h 193"/>
              <a:gd name="T124" fmla="*/ 178 w 193"/>
              <a:gd name="T125" fmla="*/ 185 h 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93" h="193">
                <a:moveTo>
                  <a:pt x="189" y="0"/>
                </a:moveTo>
                <a:cubicBezTo>
                  <a:pt x="187" y="0"/>
                  <a:pt x="185" y="2"/>
                  <a:pt x="185" y="4"/>
                </a:cubicBezTo>
                <a:cubicBezTo>
                  <a:pt x="185" y="23"/>
                  <a:pt x="185" y="23"/>
                  <a:pt x="185" y="23"/>
                </a:cubicBezTo>
                <a:cubicBezTo>
                  <a:pt x="155" y="39"/>
                  <a:pt x="155" y="39"/>
                  <a:pt x="155" y="39"/>
                </a:cubicBezTo>
                <a:cubicBezTo>
                  <a:pt x="151" y="34"/>
                  <a:pt x="145" y="30"/>
                  <a:pt x="138" y="30"/>
                </a:cubicBezTo>
                <a:cubicBezTo>
                  <a:pt x="125" y="30"/>
                  <a:pt x="115" y="40"/>
                  <a:pt x="115" y="53"/>
                </a:cubicBezTo>
                <a:cubicBezTo>
                  <a:pt x="115" y="60"/>
                  <a:pt x="119" y="67"/>
                  <a:pt x="125" y="71"/>
                </a:cubicBezTo>
                <a:cubicBezTo>
                  <a:pt x="115" y="93"/>
                  <a:pt x="115" y="93"/>
                  <a:pt x="115" y="93"/>
                </a:cubicBezTo>
                <a:cubicBezTo>
                  <a:pt x="114" y="93"/>
                  <a:pt x="112" y="92"/>
                  <a:pt x="110" y="92"/>
                </a:cubicBezTo>
                <a:cubicBezTo>
                  <a:pt x="98" y="92"/>
                  <a:pt x="88" y="103"/>
                  <a:pt x="88" y="115"/>
                </a:cubicBezTo>
                <a:cubicBezTo>
                  <a:pt x="88" y="117"/>
                  <a:pt x="88" y="119"/>
                  <a:pt x="88" y="120"/>
                </a:cubicBezTo>
                <a:cubicBezTo>
                  <a:pt x="66" y="130"/>
                  <a:pt x="66" y="130"/>
                  <a:pt x="66" y="130"/>
                </a:cubicBezTo>
                <a:cubicBezTo>
                  <a:pt x="62" y="124"/>
                  <a:pt x="55" y="120"/>
                  <a:pt x="48" y="120"/>
                </a:cubicBezTo>
                <a:cubicBezTo>
                  <a:pt x="35" y="120"/>
                  <a:pt x="25" y="130"/>
                  <a:pt x="25" y="143"/>
                </a:cubicBezTo>
                <a:cubicBezTo>
                  <a:pt x="25" y="150"/>
                  <a:pt x="29" y="157"/>
                  <a:pt x="35" y="161"/>
                </a:cubicBezTo>
                <a:cubicBezTo>
                  <a:pt x="23" y="185"/>
                  <a:pt x="23" y="185"/>
                  <a:pt x="23" y="185"/>
                </a:cubicBezTo>
                <a:cubicBezTo>
                  <a:pt x="4" y="185"/>
                  <a:pt x="4" y="185"/>
                  <a:pt x="4" y="185"/>
                </a:cubicBezTo>
                <a:cubicBezTo>
                  <a:pt x="2" y="185"/>
                  <a:pt x="0" y="187"/>
                  <a:pt x="0" y="189"/>
                </a:cubicBezTo>
                <a:cubicBezTo>
                  <a:pt x="0" y="191"/>
                  <a:pt x="2" y="193"/>
                  <a:pt x="4" y="193"/>
                </a:cubicBezTo>
                <a:cubicBezTo>
                  <a:pt x="178" y="193"/>
                  <a:pt x="178" y="193"/>
                  <a:pt x="178" y="193"/>
                </a:cubicBezTo>
                <a:cubicBezTo>
                  <a:pt x="186" y="193"/>
                  <a:pt x="193" y="186"/>
                  <a:pt x="193" y="178"/>
                </a:cubicBezTo>
                <a:cubicBezTo>
                  <a:pt x="193" y="4"/>
                  <a:pt x="193" y="4"/>
                  <a:pt x="193" y="4"/>
                </a:cubicBezTo>
                <a:cubicBezTo>
                  <a:pt x="193" y="2"/>
                  <a:pt x="191" y="0"/>
                  <a:pt x="189" y="0"/>
                </a:cubicBezTo>
                <a:close/>
                <a:moveTo>
                  <a:pt x="138" y="38"/>
                </a:moveTo>
                <a:cubicBezTo>
                  <a:pt x="143" y="38"/>
                  <a:pt x="148" y="41"/>
                  <a:pt x="150" y="46"/>
                </a:cubicBezTo>
                <a:cubicBezTo>
                  <a:pt x="150" y="46"/>
                  <a:pt x="150" y="46"/>
                  <a:pt x="150" y="46"/>
                </a:cubicBezTo>
                <a:cubicBezTo>
                  <a:pt x="150" y="46"/>
                  <a:pt x="151" y="46"/>
                  <a:pt x="151" y="46"/>
                </a:cubicBezTo>
                <a:cubicBezTo>
                  <a:pt x="152" y="48"/>
                  <a:pt x="152" y="50"/>
                  <a:pt x="152" y="53"/>
                </a:cubicBezTo>
                <a:cubicBezTo>
                  <a:pt x="152" y="61"/>
                  <a:pt x="146" y="67"/>
                  <a:pt x="138" y="67"/>
                </a:cubicBezTo>
                <a:cubicBezTo>
                  <a:pt x="130" y="67"/>
                  <a:pt x="123" y="61"/>
                  <a:pt x="123" y="53"/>
                </a:cubicBezTo>
                <a:cubicBezTo>
                  <a:pt x="123" y="44"/>
                  <a:pt x="130" y="38"/>
                  <a:pt x="138" y="38"/>
                </a:cubicBezTo>
                <a:close/>
                <a:moveTo>
                  <a:pt x="110" y="100"/>
                </a:moveTo>
                <a:cubicBezTo>
                  <a:pt x="118" y="100"/>
                  <a:pt x="125" y="107"/>
                  <a:pt x="125" y="115"/>
                </a:cubicBezTo>
                <a:cubicBezTo>
                  <a:pt x="125" y="123"/>
                  <a:pt x="118" y="129"/>
                  <a:pt x="110" y="129"/>
                </a:cubicBezTo>
                <a:cubicBezTo>
                  <a:pt x="102" y="129"/>
                  <a:pt x="95" y="123"/>
                  <a:pt x="95" y="115"/>
                </a:cubicBezTo>
                <a:cubicBezTo>
                  <a:pt x="95" y="107"/>
                  <a:pt x="102" y="100"/>
                  <a:pt x="110" y="100"/>
                </a:cubicBezTo>
                <a:close/>
                <a:moveTo>
                  <a:pt x="48" y="128"/>
                </a:moveTo>
                <a:cubicBezTo>
                  <a:pt x="56" y="128"/>
                  <a:pt x="62" y="135"/>
                  <a:pt x="62" y="143"/>
                </a:cubicBezTo>
                <a:cubicBezTo>
                  <a:pt x="62" y="151"/>
                  <a:pt x="56" y="157"/>
                  <a:pt x="48" y="157"/>
                </a:cubicBezTo>
                <a:cubicBezTo>
                  <a:pt x="46" y="157"/>
                  <a:pt x="43" y="157"/>
                  <a:pt x="42" y="156"/>
                </a:cubicBezTo>
                <a:cubicBezTo>
                  <a:pt x="42" y="156"/>
                  <a:pt x="42" y="156"/>
                  <a:pt x="42" y="156"/>
                </a:cubicBezTo>
                <a:cubicBezTo>
                  <a:pt x="42" y="156"/>
                  <a:pt x="42" y="156"/>
                  <a:pt x="42" y="156"/>
                </a:cubicBezTo>
                <a:cubicBezTo>
                  <a:pt x="37" y="153"/>
                  <a:pt x="33" y="148"/>
                  <a:pt x="33" y="143"/>
                </a:cubicBezTo>
                <a:cubicBezTo>
                  <a:pt x="33" y="135"/>
                  <a:pt x="40" y="128"/>
                  <a:pt x="48" y="128"/>
                </a:cubicBezTo>
                <a:close/>
                <a:moveTo>
                  <a:pt x="178" y="185"/>
                </a:moveTo>
                <a:cubicBezTo>
                  <a:pt x="32" y="185"/>
                  <a:pt x="32" y="185"/>
                  <a:pt x="32" y="185"/>
                </a:cubicBezTo>
                <a:cubicBezTo>
                  <a:pt x="42" y="164"/>
                  <a:pt x="42" y="164"/>
                  <a:pt x="42" y="164"/>
                </a:cubicBezTo>
                <a:cubicBezTo>
                  <a:pt x="44" y="165"/>
                  <a:pt x="46" y="165"/>
                  <a:pt x="48" y="165"/>
                </a:cubicBezTo>
                <a:cubicBezTo>
                  <a:pt x="60" y="165"/>
                  <a:pt x="70" y="155"/>
                  <a:pt x="70" y="143"/>
                </a:cubicBezTo>
                <a:cubicBezTo>
                  <a:pt x="70" y="141"/>
                  <a:pt x="70" y="139"/>
                  <a:pt x="69" y="137"/>
                </a:cubicBezTo>
                <a:cubicBezTo>
                  <a:pt x="91" y="127"/>
                  <a:pt x="91" y="127"/>
                  <a:pt x="91" y="127"/>
                </a:cubicBezTo>
                <a:cubicBezTo>
                  <a:pt x="95" y="133"/>
                  <a:pt x="102" y="137"/>
                  <a:pt x="110" y="137"/>
                </a:cubicBezTo>
                <a:cubicBezTo>
                  <a:pt x="122" y="137"/>
                  <a:pt x="132" y="127"/>
                  <a:pt x="132" y="115"/>
                </a:cubicBezTo>
                <a:cubicBezTo>
                  <a:pt x="132" y="107"/>
                  <a:pt x="128" y="100"/>
                  <a:pt x="123" y="96"/>
                </a:cubicBezTo>
                <a:cubicBezTo>
                  <a:pt x="132" y="74"/>
                  <a:pt x="132" y="74"/>
                  <a:pt x="132" y="74"/>
                </a:cubicBezTo>
                <a:cubicBezTo>
                  <a:pt x="134" y="75"/>
                  <a:pt x="136" y="75"/>
                  <a:pt x="138" y="75"/>
                </a:cubicBezTo>
                <a:cubicBezTo>
                  <a:pt x="150" y="75"/>
                  <a:pt x="160" y="65"/>
                  <a:pt x="160" y="53"/>
                </a:cubicBezTo>
                <a:cubicBezTo>
                  <a:pt x="160" y="50"/>
                  <a:pt x="160" y="48"/>
                  <a:pt x="159" y="46"/>
                </a:cubicBezTo>
                <a:cubicBezTo>
                  <a:pt x="185" y="32"/>
                  <a:pt x="185" y="32"/>
                  <a:pt x="185" y="32"/>
                </a:cubicBezTo>
                <a:cubicBezTo>
                  <a:pt x="185" y="178"/>
                  <a:pt x="185" y="178"/>
                  <a:pt x="185" y="178"/>
                </a:cubicBezTo>
                <a:cubicBezTo>
                  <a:pt x="185" y="182"/>
                  <a:pt x="182" y="185"/>
                  <a:pt x="178" y="185"/>
                </a:cubicBezTo>
                <a:close/>
                <a:moveTo>
                  <a:pt x="178" y="185"/>
                </a:moveTo>
                <a:cubicBezTo>
                  <a:pt x="178" y="185"/>
                  <a:pt x="178" y="185"/>
                  <a:pt x="178" y="185"/>
                </a:cubicBezTo>
              </a:path>
            </a:pathLst>
          </a:custGeom>
          <a:solidFill>
            <a:srgbClr val="9BBC5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grpSp>
        <p:nvGrpSpPr>
          <p:cNvPr id="39" name="Group 159"/>
          <p:cNvGrpSpPr/>
          <p:nvPr/>
        </p:nvGrpSpPr>
        <p:grpSpPr>
          <a:xfrm>
            <a:off x="6391471" y="3201211"/>
            <a:ext cx="528904" cy="512372"/>
            <a:chOff x="2673351" y="3681413"/>
            <a:chExt cx="392113" cy="393700"/>
          </a:xfrm>
          <a:solidFill>
            <a:srgbClr val="15A185"/>
          </a:solidFill>
        </p:grpSpPr>
        <p:sp>
          <p:nvSpPr>
            <p:cNvPr id="45" name="Freeform 197"/>
            <p:cNvSpPr>
              <a:spLocks noEditPoints="1"/>
            </p:cNvSpPr>
            <p:nvPr/>
          </p:nvSpPr>
          <p:spPr bwMode="auto">
            <a:xfrm>
              <a:off x="2673351" y="3681413"/>
              <a:ext cx="392113" cy="393700"/>
            </a:xfrm>
            <a:custGeom>
              <a:avLst/>
              <a:gdLst>
                <a:gd name="T0" fmla="*/ 336 w 493"/>
                <a:gd name="T1" fmla="*/ 0 h 495"/>
                <a:gd name="T2" fmla="*/ 190 w 493"/>
                <a:gd name="T3" fmla="*/ 0 h 495"/>
                <a:gd name="T4" fmla="*/ 123 w 493"/>
                <a:gd name="T5" fmla="*/ 0 h 495"/>
                <a:gd name="T6" fmla="*/ 105 w 493"/>
                <a:gd name="T7" fmla="*/ 0 h 495"/>
                <a:gd name="T8" fmla="*/ 65 w 493"/>
                <a:gd name="T9" fmla="*/ 27 h 495"/>
                <a:gd name="T10" fmla="*/ 61 w 493"/>
                <a:gd name="T11" fmla="*/ 69 h 495"/>
                <a:gd name="T12" fmla="*/ 53 w 493"/>
                <a:gd name="T13" fmla="*/ 77 h 495"/>
                <a:gd name="T14" fmla="*/ 27 w 493"/>
                <a:gd name="T15" fmla="*/ 80 h 495"/>
                <a:gd name="T16" fmla="*/ 0 w 493"/>
                <a:gd name="T17" fmla="*/ 180 h 495"/>
                <a:gd name="T18" fmla="*/ 0 w 493"/>
                <a:gd name="T19" fmla="*/ 336 h 495"/>
                <a:gd name="T20" fmla="*/ 0 w 493"/>
                <a:gd name="T21" fmla="*/ 411 h 495"/>
                <a:gd name="T22" fmla="*/ 0 w 493"/>
                <a:gd name="T23" fmla="*/ 436 h 495"/>
                <a:gd name="T24" fmla="*/ 9 w 493"/>
                <a:gd name="T25" fmla="*/ 470 h 495"/>
                <a:gd name="T26" fmla="*/ 50 w 493"/>
                <a:gd name="T27" fmla="*/ 493 h 495"/>
                <a:gd name="T28" fmla="*/ 157 w 493"/>
                <a:gd name="T29" fmla="*/ 495 h 495"/>
                <a:gd name="T30" fmla="*/ 313 w 493"/>
                <a:gd name="T31" fmla="*/ 495 h 495"/>
                <a:gd name="T32" fmla="*/ 403 w 493"/>
                <a:gd name="T33" fmla="*/ 495 h 495"/>
                <a:gd name="T34" fmla="*/ 432 w 493"/>
                <a:gd name="T35" fmla="*/ 495 h 495"/>
                <a:gd name="T36" fmla="*/ 457 w 493"/>
                <a:gd name="T37" fmla="*/ 489 h 495"/>
                <a:gd name="T38" fmla="*/ 487 w 493"/>
                <a:gd name="T39" fmla="*/ 459 h 495"/>
                <a:gd name="T40" fmla="*/ 493 w 493"/>
                <a:gd name="T41" fmla="*/ 368 h 495"/>
                <a:gd name="T42" fmla="*/ 493 w 493"/>
                <a:gd name="T43" fmla="*/ 255 h 495"/>
                <a:gd name="T44" fmla="*/ 493 w 493"/>
                <a:gd name="T45" fmla="*/ 117 h 495"/>
                <a:gd name="T46" fmla="*/ 493 w 493"/>
                <a:gd name="T47" fmla="*/ 59 h 495"/>
                <a:gd name="T48" fmla="*/ 493 w 493"/>
                <a:gd name="T49" fmla="*/ 48 h 495"/>
                <a:gd name="T50" fmla="*/ 449 w 493"/>
                <a:gd name="T51" fmla="*/ 0 h 495"/>
                <a:gd name="T52" fmla="*/ 455 w 493"/>
                <a:gd name="T53" fmla="*/ 457 h 495"/>
                <a:gd name="T54" fmla="*/ 368 w 493"/>
                <a:gd name="T55" fmla="*/ 464 h 495"/>
                <a:gd name="T56" fmla="*/ 219 w 493"/>
                <a:gd name="T57" fmla="*/ 464 h 495"/>
                <a:gd name="T58" fmla="*/ 109 w 493"/>
                <a:gd name="T59" fmla="*/ 464 h 495"/>
                <a:gd name="T60" fmla="*/ 67 w 493"/>
                <a:gd name="T61" fmla="*/ 464 h 495"/>
                <a:gd name="T62" fmla="*/ 48 w 493"/>
                <a:gd name="T63" fmla="*/ 462 h 495"/>
                <a:gd name="T64" fmla="*/ 28 w 493"/>
                <a:gd name="T65" fmla="*/ 382 h 495"/>
                <a:gd name="T66" fmla="*/ 28 w 493"/>
                <a:gd name="T67" fmla="*/ 226 h 495"/>
                <a:gd name="T68" fmla="*/ 28 w 493"/>
                <a:gd name="T69" fmla="*/ 151 h 495"/>
                <a:gd name="T70" fmla="*/ 28 w 493"/>
                <a:gd name="T71" fmla="*/ 126 h 495"/>
                <a:gd name="T72" fmla="*/ 40 w 493"/>
                <a:gd name="T73" fmla="*/ 107 h 495"/>
                <a:gd name="T74" fmla="*/ 61 w 493"/>
                <a:gd name="T75" fmla="*/ 105 h 495"/>
                <a:gd name="T76" fmla="*/ 61 w 493"/>
                <a:gd name="T77" fmla="*/ 249 h 495"/>
                <a:gd name="T78" fmla="*/ 61 w 493"/>
                <a:gd name="T79" fmla="*/ 361 h 495"/>
                <a:gd name="T80" fmla="*/ 61 w 493"/>
                <a:gd name="T81" fmla="*/ 407 h 495"/>
                <a:gd name="T82" fmla="*/ 65 w 493"/>
                <a:gd name="T83" fmla="*/ 430 h 495"/>
                <a:gd name="T84" fmla="*/ 88 w 493"/>
                <a:gd name="T85" fmla="*/ 430 h 495"/>
                <a:gd name="T86" fmla="*/ 90 w 493"/>
                <a:gd name="T87" fmla="*/ 322 h 495"/>
                <a:gd name="T88" fmla="*/ 90 w 493"/>
                <a:gd name="T89" fmla="*/ 167 h 495"/>
                <a:gd name="T90" fmla="*/ 90 w 493"/>
                <a:gd name="T91" fmla="*/ 78 h 495"/>
                <a:gd name="T92" fmla="*/ 90 w 493"/>
                <a:gd name="T93" fmla="*/ 50 h 495"/>
                <a:gd name="T94" fmla="*/ 96 w 493"/>
                <a:gd name="T95" fmla="*/ 34 h 495"/>
                <a:gd name="T96" fmla="*/ 165 w 493"/>
                <a:gd name="T97" fmla="*/ 29 h 495"/>
                <a:gd name="T98" fmla="*/ 338 w 493"/>
                <a:gd name="T99" fmla="*/ 29 h 495"/>
                <a:gd name="T100" fmla="*/ 420 w 493"/>
                <a:gd name="T101" fmla="*/ 29 h 495"/>
                <a:gd name="T102" fmla="*/ 447 w 493"/>
                <a:gd name="T103" fmla="*/ 29 h 495"/>
                <a:gd name="T104" fmla="*/ 460 w 493"/>
                <a:gd name="T105" fmla="*/ 34 h 495"/>
                <a:gd name="T106" fmla="*/ 462 w 493"/>
                <a:gd name="T107" fmla="*/ 436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93" h="495">
                  <a:moveTo>
                    <a:pt x="449" y="0"/>
                  </a:moveTo>
                  <a:lnTo>
                    <a:pt x="418" y="0"/>
                  </a:lnTo>
                  <a:lnTo>
                    <a:pt x="388" y="0"/>
                  </a:lnTo>
                  <a:lnTo>
                    <a:pt x="336" y="0"/>
                  </a:lnTo>
                  <a:lnTo>
                    <a:pt x="290" y="0"/>
                  </a:lnTo>
                  <a:lnTo>
                    <a:pt x="249" y="0"/>
                  </a:lnTo>
                  <a:lnTo>
                    <a:pt x="217" y="0"/>
                  </a:lnTo>
                  <a:lnTo>
                    <a:pt x="190" y="0"/>
                  </a:lnTo>
                  <a:lnTo>
                    <a:pt x="167" y="0"/>
                  </a:lnTo>
                  <a:lnTo>
                    <a:pt x="148" y="0"/>
                  </a:lnTo>
                  <a:lnTo>
                    <a:pt x="134" y="0"/>
                  </a:lnTo>
                  <a:lnTo>
                    <a:pt x="123" y="0"/>
                  </a:lnTo>
                  <a:lnTo>
                    <a:pt x="115" y="0"/>
                  </a:lnTo>
                  <a:lnTo>
                    <a:pt x="111" y="0"/>
                  </a:lnTo>
                  <a:lnTo>
                    <a:pt x="107" y="0"/>
                  </a:lnTo>
                  <a:lnTo>
                    <a:pt x="105" y="0"/>
                  </a:lnTo>
                  <a:lnTo>
                    <a:pt x="105" y="0"/>
                  </a:lnTo>
                  <a:lnTo>
                    <a:pt x="88" y="2"/>
                  </a:lnTo>
                  <a:lnTo>
                    <a:pt x="75" y="11"/>
                  </a:lnTo>
                  <a:lnTo>
                    <a:pt x="65" y="27"/>
                  </a:lnTo>
                  <a:lnTo>
                    <a:pt x="61" y="48"/>
                  </a:lnTo>
                  <a:lnTo>
                    <a:pt x="61" y="57"/>
                  </a:lnTo>
                  <a:lnTo>
                    <a:pt x="61" y="65"/>
                  </a:lnTo>
                  <a:lnTo>
                    <a:pt x="61" y="69"/>
                  </a:lnTo>
                  <a:lnTo>
                    <a:pt x="61" y="73"/>
                  </a:lnTo>
                  <a:lnTo>
                    <a:pt x="61" y="77"/>
                  </a:lnTo>
                  <a:lnTo>
                    <a:pt x="61" y="77"/>
                  </a:lnTo>
                  <a:lnTo>
                    <a:pt x="53" y="77"/>
                  </a:lnTo>
                  <a:lnTo>
                    <a:pt x="50" y="77"/>
                  </a:lnTo>
                  <a:lnTo>
                    <a:pt x="48" y="77"/>
                  </a:lnTo>
                  <a:lnTo>
                    <a:pt x="48" y="77"/>
                  </a:lnTo>
                  <a:lnTo>
                    <a:pt x="27" y="80"/>
                  </a:lnTo>
                  <a:lnTo>
                    <a:pt x="11" y="90"/>
                  </a:lnTo>
                  <a:lnTo>
                    <a:pt x="2" y="105"/>
                  </a:lnTo>
                  <a:lnTo>
                    <a:pt x="0" y="125"/>
                  </a:lnTo>
                  <a:lnTo>
                    <a:pt x="0" y="180"/>
                  </a:lnTo>
                  <a:lnTo>
                    <a:pt x="0" y="228"/>
                  </a:lnTo>
                  <a:lnTo>
                    <a:pt x="0" y="268"/>
                  </a:lnTo>
                  <a:lnTo>
                    <a:pt x="0" y="305"/>
                  </a:lnTo>
                  <a:lnTo>
                    <a:pt x="0" y="336"/>
                  </a:lnTo>
                  <a:lnTo>
                    <a:pt x="0" y="361"/>
                  </a:lnTo>
                  <a:lnTo>
                    <a:pt x="0" y="380"/>
                  </a:lnTo>
                  <a:lnTo>
                    <a:pt x="0" y="397"/>
                  </a:lnTo>
                  <a:lnTo>
                    <a:pt x="0" y="411"/>
                  </a:lnTo>
                  <a:lnTo>
                    <a:pt x="0" y="420"/>
                  </a:lnTo>
                  <a:lnTo>
                    <a:pt x="0" y="426"/>
                  </a:lnTo>
                  <a:lnTo>
                    <a:pt x="0" y="432"/>
                  </a:lnTo>
                  <a:lnTo>
                    <a:pt x="0" y="436"/>
                  </a:lnTo>
                  <a:lnTo>
                    <a:pt x="0" y="436"/>
                  </a:lnTo>
                  <a:lnTo>
                    <a:pt x="0" y="449"/>
                  </a:lnTo>
                  <a:lnTo>
                    <a:pt x="4" y="459"/>
                  </a:lnTo>
                  <a:lnTo>
                    <a:pt x="9" y="470"/>
                  </a:lnTo>
                  <a:lnTo>
                    <a:pt x="17" y="478"/>
                  </a:lnTo>
                  <a:lnTo>
                    <a:pt x="27" y="485"/>
                  </a:lnTo>
                  <a:lnTo>
                    <a:pt x="38" y="489"/>
                  </a:lnTo>
                  <a:lnTo>
                    <a:pt x="50" y="493"/>
                  </a:lnTo>
                  <a:lnTo>
                    <a:pt x="61" y="495"/>
                  </a:lnTo>
                  <a:lnTo>
                    <a:pt x="96" y="495"/>
                  </a:lnTo>
                  <a:lnTo>
                    <a:pt x="126" y="495"/>
                  </a:lnTo>
                  <a:lnTo>
                    <a:pt x="157" y="495"/>
                  </a:lnTo>
                  <a:lnTo>
                    <a:pt x="184" y="495"/>
                  </a:lnTo>
                  <a:lnTo>
                    <a:pt x="234" y="495"/>
                  </a:lnTo>
                  <a:lnTo>
                    <a:pt x="278" y="495"/>
                  </a:lnTo>
                  <a:lnTo>
                    <a:pt x="313" y="495"/>
                  </a:lnTo>
                  <a:lnTo>
                    <a:pt x="343" y="495"/>
                  </a:lnTo>
                  <a:lnTo>
                    <a:pt x="368" y="495"/>
                  </a:lnTo>
                  <a:lnTo>
                    <a:pt x="388" y="495"/>
                  </a:lnTo>
                  <a:lnTo>
                    <a:pt x="403" y="495"/>
                  </a:lnTo>
                  <a:lnTo>
                    <a:pt x="414" y="495"/>
                  </a:lnTo>
                  <a:lnTo>
                    <a:pt x="422" y="495"/>
                  </a:lnTo>
                  <a:lnTo>
                    <a:pt x="428" y="495"/>
                  </a:lnTo>
                  <a:lnTo>
                    <a:pt x="432" y="495"/>
                  </a:lnTo>
                  <a:lnTo>
                    <a:pt x="434" y="495"/>
                  </a:lnTo>
                  <a:lnTo>
                    <a:pt x="434" y="495"/>
                  </a:lnTo>
                  <a:lnTo>
                    <a:pt x="447" y="493"/>
                  </a:lnTo>
                  <a:lnTo>
                    <a:pt x="457" y="489"/>
                  </a:lnTo>
                  <a:lnTo>
                    <a:pt x="468" y="485"/>
                  </a:lnTo>
                  <a:lnTo>
                    <a:pt x="476" y="478"/>
                  </a:lnTo>
                  <a:lnTo>
                    <a:pt x="484" y="470"/>
                  </a:lnTo>
                  <a:lnTo>
                    <a:pt x="487" y="459"/>
                  </a:lnTo>
                  <a:lnTo>
                    <a:pt x="491" y="449"/>
                  </a:lnTo>
                  <a:lnTo>
                    <a:pt x="493" y="436"/>
                  </a:lnTo>
                  <a:lnTo>
                    <a:pt x="493" y="401"/>
                  </a:lnTo>
                  <a:lnTo>
                    <a:pt x="493" y="368"/>
                  </a:lnTo>
                  <a:lnTo>
                    <a:pt x="493" y="336"/>
                  </a:lnTo>
                  <a:lnTo>
                    <a:pt x="493" y="307"/>
                  </a:lnTo>
                  <a:lnTo>
                    <a:pt x="493" y="280"/>
                  </a:lnTo>
                  <a:lnTo>
                    <a:pt x="493" y="255"/>
                  </a:lnTo>
                  <a:lnTo>
                    <a:pt x="493" y="211"/>
                  </a:lnTo>
                  <a:lnTo>
                    <a:pt x="493" y="174"/>
                  </a:lnTo>
                  <a:lnTo>
                    <a:pt x="493" y="142"/>
                  </a:lnTo>
                  <a:lnTo>
                    <a:pt x="493" y="117"/>
                  </a:lnTo>
                  <a:lnTo>
                    <a:pt x="493" y="96"/>
                  </a:lnTo>
                  <a:lnTo>
                    <a:pt x="493" y="80"/>
                  </a:lnTo>
                  <a:lnTo>
                    <a:pt x="493" y="69"/>
                  </a:lnTo>
                  <a:lnTo>
                    <a:pt x="493" y="59"/>
                  </a:lnTo>
                  <a:lnTo>
                    <a:pt x="493" y="53"/>
                  </a:lnTo>
                  <a:lnTo>
                    <a:pt x="493" y="50"/>
                  </a:lnTo>
                  <a:lnTo>
                    <a:pt x="493" y="48"/>
                  </a:lnTo>
                  <a:lnTo>
                    <a:pt x="493" y="48"/>
                  </a:lnTo>
                  <a:lnTo>
                    <a:pt x="489" y="27"/>
                  </a:lnTo>
                  <a:lnTo>
                    <a:pt x="480" y="11"/>
                  </a:lnTo>
                  <a:lnTo>
                    <a:pt x="466" y="2"/>
                  </a:lnTo>
                  <a:lnTo>
                    <a:pt x="449" y="0"/>
                  </a:lnTo>
                  <a:lnTo>
                    <a:pt x="449" y="0"/>
                  </a:lnTo>
                  <a:close/>
                  <a:moveTo>
                    <a:pt x="462" y="436"/>
                  </a:moveTo>
                  <a:lnTo>
                    <a:pt x="460" y="447"/>
                  </a:lnTo>
                  <a:lnTo>
                    <a:pt x="455" y="457"/>
                  </a:lnTo>
                  <a:lnTo>
                    <a:pt x="445" y="462"/>
                  </a:lnTo>
                  <a:lnTo>
                    <a:pt x="434" y="464"/>
                  </a:lnTo>
                  <a:lnTo>
                    <a:pt x="401" y="464"/>
                  </a:lnTo>
                  <a:lnTo>
                    <a:pt x="368" y="464"/>
                  </a:lnTo>
                  <a:lnTo>
                    <a:pt x="340" y="464"/>
                  </a:lnTo>
                  <a:lnTo>
                    <a:pt x="311" y="464"/>
                  </a:lnTo>
                  <a:lnTo>
                    <a:pt x="261" y="464"/>
                  </a:lnTo>
                  <a:lnTo>
                    <a:pt x="219" y="464"/>
                  </a:lnTo>
                  <a:lnTo>
                    <a:pt x="182" y="464"/>
                  </a:lnTo>
                  <a:lnTo>
                    <a:pt x="153" y="464"/>
                  </a:lnTo>
                  <a:lnTo>
                    <a:pt x="128" y="464"/>
                  </a:lnTo>
                  <a:lnTo>
                    <a:pt x="109" y="464"/>
                  </a:lnTo>
                  <a:lnTo>
                    <a:pt x="94" y="464"/>
                  </a:lnTo>
                  <a:lnTo>
                    <a:pt x="82" y="464"/>
                  </a:lnTo>
                  <a:lnTo>
                    <a:pt x="73" y="464"/>
                  </a:lnTo>
                  <a:lnTo>
                    <a:pt x="67" y="464"/>
                  </a:lnTo>
                  <a:lnTo>
                    <a:pt x="65" y="464"/>
                  </a:lnTo>
                  <a:lnTo>
                    <a:pt x="63" y="464"/>
                  </a:lnTo>
                  <a:lnTo>
                    <a:pt x="61" y="464"/>
                  </a:lnTo>
                  <a:lnTo>
                    <a:pt x="48" y="462"/>
                  </a:lnTo>
                  <a:lnTo>
                    <a:pt x="38" y="457"/>
                  </a:lnTo>
                  <a:lnTo>
                    <a:pt x="30" y="447"/>
                  </a:lnTo>
                  <a:lnTo>
                    <a:pt x="28" y="436"/>
                  </a:lnTo>
                  <a:lnTo>
                    <a:pt x="28" y="382"/>
                  </a:lnTo>
                  <a:lnTo>
                    <a:pt x="28" y="334"/>
                  </a:lnTo>
                  <a:lnTo>
                    <a:pt x="28" y="292"/>
                  </a:lnTo>
                  <a:lnTo>
                    <a:pt x="28" y="257"/>
                  </a:lnTo>
                  <a:lnTo>
                    <a:pt x="28" y="226"/>
                  </a:lnTo>
                  <a:lnTo>
                    <a:pt x="28" y="201"/>
                  </a:lnTo>
                  <a:lnTo>
                    <a:pt x="28" y="180"/>
                  </a:lnTo>
                  <a:lnTo>
                    <a:pt x="28" y="165"/>
                  </a:lnTo>
                  <a:lnTo>
                    <a:pt x="28" y="151"/>
                  </a:lnTo>
                  <a:lnTo>
                    <a:pt x="28" y="142"/>
                  </a:lnTo>
                  <a:lnTo>
                    <a:pt x="28" y="134"/>
                  </a:lnTo>
                  <a:lnTo>
                    <a:pt x="28" y="130"/>
                  </a:lnTo>
                  <a:lnTo>
                    <a:pt x="28" y="126"/>
                  </a:lnTo>
                  <a:lnTo>
                    <a:pt x="28" y="125"/>
                  </a:lnTo>
                  <a:lnTo>
                    <a:pt x="30" y="119"/>
                  </a:lnTo>
                  <a:lnTo>
                    <a:pt x="34" y="111"/>
                  </a:lnTo>
                  <a:lnTo>
                    <a:pt x="40" y="107"/>
                  </a:lnTo>
                  <a:lnTo>
                    <a:pt x="48" y="105"/>
                  </a:lnTo>
                  <a:lnTo>
                    <a:pt x="55" y="105"/>
                  </a:lnTo>
                  <a:lnTo>
                    <a:pt x="59" y="105"/>
                  </a:lnTo>
                  <a:lnTo>
                    <a:pt x="61" y="105"/>
                  </a:lnTo>
                  <a:lnTo>
                    <a:pt x="61" y="105"/>
                  </a:lnTo>
                  <a:lnTo>
                    <a:pt x="61" y="161"/>
                  </a:lnTo>
                  <a:lnTo>
                    <a:pt x="61" y="209"/>
                  </a:lnTo>
                  <a:lnTo>
                    <a:pt x="61" y="249"/>
                  </a:lnTo>
                  <a:lnTo>
                    <a:pt x="61" y="286"/>
                  </a:lnTo>
                  <a:lnTo>
                    <a:pt x="61" y="315"/>
                  </a:lnTo>
                  <a:lnTo>
                    <a:pt x="61" y="341"/>
                  </a:lnTo>
                  <a:lnTo>
                    <a:pt x="61" y="361"/>
                  </a:lnTo>
                  <a:lnTo>
                    <a:pt x="61" y="378"/>
                  </a:lnTo>
                  <a:lnTo>
                    <a:pt x="61" y="391"/>
                  </a:lnTo>
                  <a:lnTo>
                    <a:pt x="61" y="401"/>
                  </a:lnTo>
                  <a:lnTo>
                    <a:pt x="61" y="407"/>
                  </a:lnTo>
                  <a:lnTo>
                    <a:pt x="61" y="412"/>
                  </a:lnTo>
                  <a:lnTo>
                    <a:pt x="61" y="416"/>
                  </a:lnTo>
                  <a:lnTo>
                    <a:pt x="61" y="416"/>
                  </a:lnTo>
                  <a:lnTo>
                    <a:pt x="65" y="430"/>
                  </a:lnTo>
                  <a:lnTo>
                    <a:pt x="71" y="434"/>
                  </a:lnTo>
                  <a:lnTo>
                    <a:pt x="76" y="436"/>
                  </a:lnTo>
                  <a:lnTo>
                    <a:pt x="82" y="434"/>
                  </a:lnTo>
                  <a:lnTo>
                    <a:pt x="88" y="430"/>
                  </a:lnTo>
                  <a:lnTo>
                    <a:pt x="90" y="416"/>
                  </a:lnTo>
                  <a:lnTo>
                    <a:pt x="90" y="384"/>
                  </a:lnTo>
                  <a:lnTo>
                    <a:pt x="90" y="351"/>
                  </a:lnTo>
                  <a:lnTo>
                    <a:pt x="90" y="322"/>
                  </a:lnTo>
                  <a:lnTo>
                    <a:pt x="90" y="295"/>
                  </a:lnTo>
                  <a:lnTo>
                    <a:pt x="90" y="245"/>
                  </a:lnTo>
                  <a:lnTo>
                    <a:pt x="90" y="203"/>
                  </a:lnTo>
                  <a:lnTo>
                    <a:pt x="90" y="167"/>
                  </a:lnTo>
                  <a:lnTo>
                    <a:pt x="90" y="138"/>
                  </a:lnTo>
                  <a:lnTo>
                    <a:pt x="90" y="113"/>
                  </a:lnTo>
                  <a:lnTo>
                    <a:pt x="90" y="94"/>
                  </a:lnTo>
                  <a:lnTo>
                    <a:pt x="90" y="78"/>
                  </a:lnTo>
                  <a:lnTo>
                    <a:pt x="90" y="67"/>
                  </a:lnTo>
                  <a:lnTo>
                    <a:pt x="90" y="59"/>
                  </a:lnTo>
                  <a:lnTo>
                    <a:pt x="90" y="53"/>
                  </a:lnTo>
                  <a:lnTo>
                    <a:pt x="90" y="50"/>
                  </a:lnTo>
                  <a:lnTo>
                    <a:pt x="90" y="48"/>
                  </a:lnTo>
                  <a:lnTo>
                    <a:pt x="90" y="48"/>
                  </a:lnTo>
                  <a:lnTo>
                    <a:pt x="92" y="40"/>
                  </a:lnTo>
                  <a:lnTo>
                    <a:pt x="96" y="34"/>
                  </a:lnTo>
                  <a:lnTo>
                    <a:pt x="101" y="30"/>
                  </a:lnTo>
                  <a:lnTo>
                    <a:pt x="105" y="29"/>
                  </a:lnTo>
                  <a:lnTo>
                    <a:pt x="136" y="29"/>
                  </a:lnTo>
                  <a:lnTo>
                    <a:pt x="165" y="29"/>
                  </a:lnTo>
                  <a:lnTo>
                    <a:pt x="219" y="29"/>
                  </a:lnTo>
                  <a:lnTo>
                    <a:pt x="265" y="29"/>
                  </a:lnTo>
                  <a:lnTo>
                    <a:pt x="303" y="29"/>
                  </a:lnTo>
                  <a:lnTo>
                    <a:pt x="338" y="29"/>
                  </a:lnTo>
                  <a:lnTo>
                    <a:pt x="364" y="29"/>
                  </a:lnTo>
                  <a:lnTo>
                    <a:pt x="388" y="29"/>
                  </a:lnTo>
                  <a:lnTo>
                    <a:pt x="407" y="29"/>
                  </a:lnTo>
                  <a:lnTo>
                    <a:pt x="420" y="29"/>
                  </a:lnTo>
                  <a:lnTo>
                    <a:pt x="430" y="29"/>
                  </a:lnTo>
                  <a:lnTo>
                    <a:pt x="437" y="29"/>
                  </a:lnTo>
                  <a:lnTo>
                    <a:pt x="443" y="29"/>
                  </a:lnTo>
                  <a:lnTo>
                    <a:pt x="447" y="29"/>
                  </a:lnTo>
                  <a:lnTo>
                    <a:pt x="449" y="29"/>
                  </a:lnTo>
                  <a:lnTo>
                    <a:pt x="449" y="29"/>
                  </a:lnTo>
                  <a:lnTo>
                    <a:pt x="455" y="30"/>
                  </a:lnTo>
                  <a:lnTo>
                    <a:pt x="460" y="34"/>
                  </a:lnTo>
                  <a:lnTo>
                    <a:pt x="462" y="48"/>
                  </a:lnTo>
                  <a:lnTo>
                    <a:pt x="462" y="436"/>
                  </a:lnTo>
                  <a:lnTo>
                    <a:pt x="462" y="436"/>
                  </a:lnTo>
                  <a:close/>
                  <a:moveTo>
                    <a:pt x="462" y="436"/>
                  </a:moveTo>
                  <a:lnTo>
                    <a:pt x="462" y="4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49" name="Freeform 198"/>
            <p:cNvSpPr>
              <a:spLocks noEditPoints="1"/>
            </p:cNvSpPr>
            <p:nvPr/>
          </p:nvSpPr>
          <p:spPr bwMode="auto">
            <a:xfrm>
              <a:off x="2908301" y="3827463"/>
              <a:ext cx="111125" cy="15875"/>
            </a:xfrm>
            <a:custGeom>
              <a:avLst/>
              <a:gdLst>
                <a:gd name="T0" fmla="*/ 4 w 141"/>
                <a:gd name="T1" fmla="*/ 19 h 19"/>
                <a:gd name="T2" fmla="*/ 27 w 141"/>
                <a:gd name="T3" fmla="*/ 19 h 19"/>
                <a:gd name="T4" fmla="*/ 46 w 141"/>
                <a:gd name="T5" fmla="*/ 19 h 19"/>
                <a:gd name="T6" fmla="*/ 62 w 141"/>
                <a:gd name="T7" fmla="*/ 19 h 19"/>
                <a:gd name="T8" fmla="*/ 77 w 141"/>
                <a:gd name="T9" fmla="*/ 19 h 19"/>
                <a:gd name="T10" fmla="*/ 89 w 141"/>
                <a:gd name="T11" fmla="*/ 19 h 19"/>
                <a:gd name="T12" fmla="*/ 100 w 141"/>
                <a:gd name="T13" fmla="*/ 19 h 19"/>
                <a:gd name="T14" fmla="*/ 114 w 141"/>
                <a:gd name="T15" fmla="*/ 19 h 19"/>
                <a:gd name="T16" fmla="*/ 123 w 141"/>
                <a:gd name="T17" fmla="*/ 19 h 19"/>
                <a:gd name="T18" fmla="*/ 129 w 141"/>
                <a:gd name="T19" fmla="*/ 19 h 19"/>
                <a:gd name="T20" fmla="*/ 129 w 141"/>
                <a:gd name="T21" fmla="*/ 19 h 19"/>
                <a:gd name="T22" fmla="*/ 131 w 141"/>
                <a:gd name="T23" fmla="*/ 19 h 19"/>
                <a:gd name="T24" fmla="*/ 137 w 141"/>
                <a:gd name="T25" fmla="*/ 15 h 19"/>
                <a:gd name="T26" fmla="*/ 141 w 141"/>
                <a:gd name="T27" fmla="*/ 10 h 19"/>
                <a:gd name="T28" fmla="*/ 137 w 141"/>
                <a:gd name="T29" fmla="*/ 2 h 19"/>
                <a:gd name="T30" fmla="*/ 131 w 141"/>
                <a:gd name="T31" fmla="*/ 0 h 19"/>
                <a:gd name="T32" fmla="*/ 108 w 141"/>
                <a:gd name="T33" fmla="*/ 0 h 19"/>
                <a:gd name="T34" fmla="*/ 89 w 141"/>
                <a:gd name="T35" fmla="*/ 0 h 19"/>
                <a:gd name="T36" fmla="*/ 71 w 141"/>
                <a:gd name="T37" fmla="*/ 0 h 19"/>
                <a:gd name="T38" fmla="*/ 58 w 141"/>
                <a:gd name="T39" fmla="*/ 0 h 19"/>
                <a:gd name="T40" fmla="*/ 45 w 141"/>
                <a:gd name="T41" fmla="*/ 0 h 19"/>
                <a:gd name="T42" fmla="*/ 35 w 141"/>
                <a:gd name="T43" fmla="*/ 0 h 19"/>
                <a:gd name="T44" fmla="*/ 20 w 141"/>
                <a:gd name="T45" fmla="*/ 0 h 19"/>
                <a:gd name="T46" fmla="*/ 12 w 141"/>
                <a:gd name="T47" fmla="*/ 0 h 19"/>
                <a:gd name="T48" fmla="*/ 6 w 141"/>
                <a:gd name="T49" fmla="*/ 0 h 19"/>
                <a:gd name="T50" fmla="*/ 4 w 141"/>
                <a:gd name="T51" fmla="*/ 0 h 19"/>
                <a:gd name="T52" fmla="*/ 4 w 141"/>
                <a:gd name="T53" fmla="*/ 0 h 19"/>
                <a:gd name="T54" fmla="*/ 2 w 141"/>
                <a:gd name="T55" fmla="*/ 2 h 19"/>
                <a:gd name="T56" fmla="*/ 0 w 141"/>
                <a:gd name="T57" fmla="*/ 10 h 19"/>
                <a:gd name="T58" fmla="*/ 2 w 141"/>
                <a:gd name="T59" fmla="*/ 15 h 19"/>
                <a:gd name="T60" fmla="*/ 4 w 141"/>
                <a:gd name="T61" fmla="*/ 19 h 19"/>
                <a:gd name="T62" fmla="*/ 4 w 141"/>
                <a:gd name="T63" fmla="*/ 19 h 19"/>
                <a:gd name="T64" fmla="*/ 4 w 141"/>
                <a:gd name="T65" fmla="*/ 19 h 19"/>
                <a:gd name="T66" fmla="*/ 4 w 141"/>
                <a:gd name="T67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1" h="19">
                  <a:moveTo>
                    <a:pt x="4" y="19"/>
                  </a:moveTo>
                  <a:lnTo>
                    <a:pt x="27" y="19"/>
                  </a:lnTo>
                  <a:lnTo>
                    <a:pt x="46" y="19"/>
                  </a:lnTo>
                  <a:lnTo>
                    <a:pt x="62" y="19"/>
                  </a:lnTo>
                  <a:lnTo>
                    <a:pt x="77" y="19"/>
                  </a:lnTo>
                  <a:lnTo>
                    <a:pt x="89" y="19"/>
                  </a:lnTo>
                  <a:lnTo>
                    <a:pt x="100" y="19"/>
                  </a:lnTo>
                  <a:lnTo>
                    <a:pt x="114" y="19"/>
                  </a:lnTo>
                  <a:lnTo>
                    <a:pt x="123" y="19"/>
                  </a:lnTo>
                  <a:lnTo>
                    <a:pt x="129" y="19"/>
                  </a:lnTo>
                  <a:lnTo>
                    <a:pt x="129" y="19"/>
                  </a:lnTo>
                  <a:lnTo>
                    <a:pt x="131" y="19"/>
                  </a:lnTo>
                  <a:lnTo>
                    <a:pt x="137" y="15"/>
                  </a:lnTo>
                  <a:lnTo>
                    <a:pt x="141" y="10"/>
                  </a:lnTo>
                  <a:lnTo>
                    <a:pt x="137" y="2"/>
                  </a:lnTo>
                  <a:lnTo>
                    <a:pt x="131" y="0"/>
                  </a:lnTo>
                  <a:lnTo>
                    <a:pt x="108" y="0"/>
                  </a:lnTo>
                  <a:lnTo>
                    <a:pt x="89" y="0"/>
                  </a:lnTo>
                  <a:lnTo>
                    <a:pt x="71" y="0"/>
                  </a:lnTo>
                  <a:lnTo>
                    <a:pt x="58" y="0"/>
                  </a:lnTo>
                  <a:lnTo>
                    <a:pt x="45" y="0"/>
                  </a:lnTo>
                  <a:lnTo>
                    <a:pt x="35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10"/>
                  </a:lnTo>
                  <a:lnTo>
                    <a:pt x="2" y="15"/>
                  </a:lnTo>
                  <a:lnTo>
                    <a:pt x="4" y="19"/>
                  </a:lnTo>
                  <a:lnTo>
                    <a:pt x="4" y="19"/>
                  </a:lnTo>
                  <a:close/>
                  <a:moveTo>
                    <a:pt x="4" y="19"/>
                  </a:moveTo>
                  <a:lnTo>
                    <a:pt x="4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52" name="Freeform 199"/>
            <p:cNvSpPr>
              <a:spLocks noEditPoints="1"/>
            </p:cNvSpPr>
            <p:nvPr/>
          </p:nvSpPr>
          <p:spPr bwMode="auto">
            <a:xfrm>
              <a:off x="2908301" y="3792538"/>
              <a:ext cx="111125" cy="11113"/>
            </a:xfrm>
            <a:custGeom>
              <a:avLst/>
              <a:gdLst>
                <a:gd name="T0" fmla="*/ 4 w 141"/>
                <a:gd name="T1" fmla="*/ 13 h 13"/>
                <a:gd name="T2" fmla="*/ 27 w 141"/>
                <a:gd name="T3" fmla="*/ 13 h 13"/>
                <a:gd name="T4" fmla="*/ 46 w 141"/>
                <a:gd name="T5" fmla="*/ 13 h 13"/>
                <a:gd name="T6" fmla="*/ 62 w 141"/>
                <a:gd name="T7" fmla="*/ 13 h 13"/>
                <a:gd name="T8" fmla="*/ 77 w 141"/>
                <a:gd name="T9" fmla="*/ 13 h 13"/>
                <a:gd name="T10" fmla="*/ 89 w 141"/>
                <a:gd name="T11" fmla="*/ 13 h 13"/>
                <a:gd name="T12" fmla="*/ 100 w 141"/>
                <a:gd name="T13" fmla="*/ 13 h 13"/>
                <a:gd name="T14" fmla="*/ 114 w 141"/>
                <a:gd name="T15" fmla="*/ 13 h 13"/>
                <a:gd name="T16" fmla="*/ 123 w 141"/>
                <a:gd name="T17" fmla="*/ 13 h 13"/>
                <a:gd name="T18" fmla="*/ 129 w 141"/>
                <a:gd name="T19" fmla="*/ 13 h 13"/>
                <a:gd name="T20" fmla="*/ 129 w 141"/>
                <a:gd name="T21" fmla="*/ 13 h 13"/>
                <a:gd name="T22" fmla="*/ 131 w 141"/>
                <a:gd name="T23" fmla="*/ 13 h 13"/>
                <a:gd name="T24" fmla="*/ 137 w 141"/>
                <a:gd name="T25" fmla="*/ 9 h 13"/>
                <a:gd name="T26" fmla="*/ 141 w 141"/>
                <a:gd name="T27" fmla="*/ 4 h 13"/>
                <a:gd name="T28" fmla="*/ 137 w 141"/>
                <a:gd name="T29" fmla="*/ 2 h 13"/>
                <a:gd name="T30" fmla="*/ 131 w 141"/>
                <a:gd name="T31" fmla="*/ 0 h 13"/>
                <a:gd name="T32" fmla="*/ 108 w 141"/>
                <a:gd name="T33" fmla="*/ 0 h 13"/>
                <a:gd name="T34" fmla="*/ 89 w 141"/>
                <a:gd name="T35" fmla="*/ 0 h 13"/>
                <a:gd name="T36" fmla="*/ 71 w 141"/>
                <a:gd name="T37" fmla="*/ 0 h 13"/>
                <a:gd name="T38" fmla="*/ 58 w 141"/>
                <a:gd name="T39" fmla="*/ 0 h 13"/>
                <a:gd name="T40" fmla="*/ 45 w 141"/>
                <a:gd name="T41" fmla="*/ 0 h 13"/>
                <a:gd name="T42" fmla="*/ 35 w 141"/>
                <a:gd name="T43" fmla="*/ 0 h 13"/>
                <a:gd name="T44" fmla="*/ 20 w 141"/>
                <a:gd name="T45" fmla="*/ 0 h 13"/>
                <a:gd name="T46" fmla="*/ 12 w 141"/>
                <a:gd name="T47" fmla="*/ 0 h 13"/>
                <a:gd name="T48" fmla="*/ 6 w 141"/>
                <a:gd name="T49" fmla="*/ 0 h 13"/>
                <a:gd name="T50" fmla="*/ 4 w 141"/>
                <a:gd name="T51" fmla="*/ 0 h 13"/>
                <a:gd name="T52" fmla="*/ 4 w 141"/>
                <a:gd name="T53" fmla="*/ 0 h 13"/>
                <a:gd name="T54" fmla="*/ 2 w 141"/>
                <a:gd name="T55" fmla="*/ 2 h 13"/>
                <a:gd name="T56" fmla="*/ 0 w 141"/>
                <a:gd name="T57" fmla="*/ 4 h 13"/>
                <a:gd name="T58" fmla="*/ 2 w 141"/>
                <a:gd name="T59" fmla="*/ 9 h 13"/>
                <a:gd name="T60" fmla="*/ 4 w 141"/>
                <a:gd name="T61" fmla="*/ 13 h 13"/>
                <a:gd name="T62" fmla="*/ 4 w 141"/>
                <a:gd name="T63" fmla="*/ 13 h 13"/>
                <a:gd name="T64" fmla="*/ 4 w 141"/>
                <a:gd name="T65" fmla="*/ 13 h 13"/>
                <a:gd name="T66" fmla="*/ 4 w 141"/>
                <a:gd name="T6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1" h="13">
                  <a:moveTo>
                    <a:pt x="4" y="13"/>
                  </a:moveTo>
                  <a:lnTo>
                    <a:pt x="27" y="13"/>
                  </a:lnTo>
                  <a:lnTo>
                    <a:pt x="46" y="13"/>
                  </a:lnTo>
                  <a:lnTo>
                    <a:pt x="62" y="13"/>
                  </a:lnTo>
                  <a:lnTo>
                    <a:pt x="77" y="13"/>
                  </a:lnTo>
                  <a:lnTo>
                    <a:pt x="89" y="13"/>
                  </a:lnTo>
                  <a:lnTo>
                    <a:pt x="100" y="13"/>
                  </a:lnTo>
                  <a:lnTo>
                    <a:pt x="114" y="13"/>
                  </a:lnTo>
                  <a:lnTo>
                    <a:pt x="123" y="13"/>
                  </a:lnTo>
                  <a:lnTo>
                    <a:pt x="129" y="13"/>
                  </a:lnTo>
                  <a:lnTo>
                    <a:pt x="129" y="13"/>
                  </a:lnTo>
                  <a:lnTo>
                    <a:pt x="131" y="13"/>
                  </a:lnTo>
                  <a:lnTo>
                    <a:pt x="137" y="9"/>
                  </a:lnTo>
                  <a:lnTo>
                    <a:pt x="141" y="4"/>
                  </a:lnTo>
                  <a:lnTo>
                    <a:pt x="137" y="2"/>
                  </a:lnTo>
                  <a:lnTo>
                    <a:pt x="131" y="0"/>
                  </a:lnTo>
                  <a:lnTo>
                    <a:pt x="108" y="0"/>
                  </a:lnTo>
                  <a:lnTo>
                    <a:pt x="89" y="0"/>
                  </a:lnTo>
                  <a:lnTo>
                    <a:pt x="71" y="0"/>
                  </a:lnTo>
                  <a:lnTo>
                    <a:pt x="58" y="0"/>
                  </a:lnTo>
                  <a:lnTo>
                    <a:pt x="45" y="0"/>
                  </a:lnTo>
                  <a:lnTo>
                    <a:pt x="35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9"/>
                  </a:lnTo>
                  <a:lnTo>
                    <a:pt x="4" y="13"/>
                  </a:lnTo>
                  <a:lnTo>
                    <a:pt x="4" y="13"/>
                  </a:lnTo>
                  <a:close/>
                  <a:moveTo>
                    <a:pt x="4" y="13"/>
                  </a:moveTo>
                  <a:lnTo>
                    <a:pt x="4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53" name="Freeform 200"/>
            <p:cNvSpPr>
              <a:spLocks noEditPoints="1"/>
            </p:cNvSpPr>
            <p:nvPr/>
          </p:nvSpPr>
          <p:spPr bwMode="auto">
            <a:xfrm>
              <a:off x="2908301" y="3754438"/>
              <a:ext cx="111125" cy="11113"/>
            </a:xfrm>
            <a:custGeom>
              <a:avLst/>
              <a:gdLst>
                <a:gd name="T0" fmla="*/ 4 w 141"/>
                <a:gd name="T1" fmla="*/ 13 h 13"/>
                <a:gd name="T2" fmla="*/ 27 w 141"/>
                <a:gd name="T3" fmla="*/ 13 h 13"/>
                <a:gd name="T4" fmla="*/ 46 w 141"/>
                <a:gd name="T5" fmla="*/ 13 h 13"/>
                <a:gd name="T6" fmla="*/ 62 w 141"/>
                <a:gd name="T7" fmla="*/ 13 h 13"/>
                <a:gd name="T8" fmla="*/ 77 w 141"/>
                <a:gd name="T9" fmla="*/ 13 h 13"/>
                <a:gd name="T10" fmla="*/ 89 w 141"/>
                <a:gd name="T11" fmla="*/ 13 h 13"/>
                <a:gd name="T12" fmla="*/ 100 w 141"/>
                <a:gd name="T13" fmla="*/ 13 h 13"/>
                <a:gd name="T14" fmla="*/ 114 w 141"/>
                <a:gd name="T15" fmla="*/ 13 h 13"/>
                <a:gd name="T16" fmla="*/ 123 w 141"/>
                <a:gd name="T17" fmla="*/ 13 h 13"/>
                <a:gd name="T18" fmla="*/ 129 w 141"/>
                <a:gd name="T19" fmla="*/ 13 h 13"/>
                <a:gd name="T20" fmla="*/ 129 w 141"/>
                <a:gd name="T21" fmla="*/ 13 h 13"/>
                <a:gd name="T22" fmla="*/ 131 w 141"/>
                <a:gd name="T23" fmla="*/ 13 h 13"/>
                <a:gd name="T24" fmla="*/ 137 w 141"/>
                <a:gd name="T25" fmla="*/ 11 h 13"/>
                <a:gd name="T26" fmla="*/ 141 w 141"/>
                <a:gd name="T27" fmla="*/ 8 h 13"/>
                <a:gd name="T28" fmla="*/ 137 w 141"/>
                <a:gd name="T29" fmla="*/ 2 h 13"/>
                <a:gd name="T30" fmla="*/ 131 w 141"/>
                <a:gd name="T31" fmla="*/ 0 h 13"/>
                <a:gd name="T32" fmla="*/ 108 w 141"/>
                <a:gd name="T33" fmla="*/ 0 h 13"/>
                <a:gd name="T34" fmla="*/ 89 w 141"/>
                <a:gd name="T35" fmla="*/ 0 h 13"/>
                <a:gd name="T36" fmla="*/ 71 w 141"/>
                <a:gd name="T37" fmla="*/ 0 h 13"/>
                <a:gd name="T38" fmla="*/ 58 w 141"/>
                <a:gd name="T39" fmla="*/ 0 h 13"/>
                <a:gd name="T40" fmla="*/ 45 w 141"/>
                <a:gd name="T41" fmla="*/ 0 h 13"/>
                <a:gd name="T42" fmla="*/ 35 w 141"/>
                <a:gd name="T43" fmla="*/ 0 h 13"/>
                <a:gd name="T44" fmla="*/ 20 w 141"/>
                <a:gd name="T45" fmla="*/ 0 h 13"/>
                <a:gd name="T46" fmla="*/ 12 w 141"/>
                <a:gd name="T47" fmla="*/ 0 h 13"/>
                <a:gd name="T48" fmla="*/ 6 w 141"/>
                <a:gd name="T49" fmla="*/ 0 h 13"/>
                <a:gd name="T50" fmla="*/ 4 w 141"/>
                <a:gd name="T51" fmla="*/ 0 h 13"/>
                <a:gd name="T52" fmla="*/ 4 w 141"/>
                <a:gd name="T53" fmla="*/ 0 h 13"/>
                <a:gd name="T54" fmla="*/ 2 w 141"/>
                <a:gd name="T55" fmla="*/ 2 h 13"/>
                <a:gd name="T56" fmla="*/ 0 w 141"/>
                <a:gd name="T57" fmla="*/ 8 h 13"/>
                <a:gd name="T58" fmla="*/ 2 w 141"/>
                <a:gd name="T59" fmla="*/ 11 h 13"/>
                <a:gd name="T60" fmla="*/ 4 w 141"/>
                <a:gd name="T61" fmla="*/ 13 h 13"/>
                <a:gd name="T62" fmla="*/ 4 w 141"/>
                <a:gd name="T63" fmla="*/ 13 h 13"/>
                <a:gd name="T64" fmla="*/ 4 w 141"/>
                <a:gd name="T65" fmla="*/ 13 h 13"/>
                <a:gd name="T66" fmla="*/ 4 w 141"/>
                <a:gd name="T6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1" h="13">
                  <a:moveTo>
                    <a:pt x="4" y="13"/>
                  </a:moveTo>
                  <a:lnTo>
                    <a:pt x="27" y="13"/>
                  </a:lnTo>
                  <a:lnTo>
                    <a:pt x="46" y="13"/>
                  </a:lnTo>
                  <a:lnTo>
                    <a:pt x="62" y="13"/>
                  </a:lnTo>
                  <a:lnTo>
                    <a:pt x="77" y="13"/>
                  </a:lnTo>
                  <a:lnTo>
                    <a:pt x="89" y="13"/>
                  </a:lnTo>
                  <a:lnTo>
                    <a:pt x="100" y="13"/>
                  </a:lnTo>
                  <a:lnTo>
                    <a:pt x="114" y="13"/>
                  </a:lnTo>
                  <a:lnTo>
                    <a:pt x="123" y="13"/>
                  </a:lnTo>
                  <a:lnTo>
                    <a:pt x="129" y="13"/>
                  </a:lnTo>
                  <a:lnTo>
                    <a:pt x="129" y="13"/>
                  </a:lnTo>
                  <a:lnTo>
                    <a:pt x="131" y="13"/>
                  </a:lnTo>
                  <a:lnTo>
                    <a:pt x="137" y="11"/>
                  </a:lnTo>
                  <a:lnTo>
                    <a:pt x="141" y="8"/>
                  </a:lnTo>
                  <a:lnTo>
                    <a:pt x="137" y="2"/>
                  </a:lnTo>
                  <a:lnTo>
                    <a:pt x="131" y="0"/>
                  </a:lnTo>
                  <a:lnTo>
                    <a:pt x="108" y="0"/>
                  </a:lnTo>
                  <a:lnTo>
                    <a:pt x="89" y="0"/>
                  </a:lnTo>
                  <a:lnTo>
                    <a:pt x="71" y="0"/>
                  </a:lnTo>
                  <a:lnTo>
                    <a:pt x="58" y="0"/>
                  </a:lnTo>
                  <a:lnTo>
                    <a:pt x="45" y="0"/>
                  </a:lnTo>
                  <a:lnTo>
                    <a:pt x="35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8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4" y="13"/>
                  </a:lnTo>
                  <a:close/>
                  <a:moveTo>
                    <a:pt x="4" y="13"/>
                  </a:moveTo>
                  <a:lnTo>
                    <a:pt x="4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55" name="Freeform 201"/>
            <p:cNvSpPr>
              <a:spLocks noEditPoints="1"/>
            </p:cNvSpPr>
            <p:nvPr/>
          </p:nvSpPr>
          <p:spPr bwMode="auto">
            <a:xfrm>
              <a:off x="2773363" y="4013201"/>
              <a:ext cx="107950" cy="14288"/>
            </a:xfrm>
            <a:custGeom>
              <a:avLst/>
              <a:gdLst>
                <a:gd name="T0" fmla="*/ 131 w 137"/>
                <a:gd name="T1" fmla="*/ 0 h 18"/>
                <a:gd name="T2" fmla="*/ 108 w 137"/>
                <a:gd name="T3" fmla="*/ 0 h 18"/>
                <a:gd name="T4" fmla="*/ 89 w 137"/>
                <a:gd name="T5" fmla="*/ 0 h 18"/>
                <a:gd name="T6" fmla="*/ 72 w 137"/>
                <a:gd name="T7" fmla="*/ 0 h 18"/>
                <a:gd name="T8" fmla="*/ 58 w 137"/>
                <a:gd name="T9" fmla="*/ 0 h 18"/>
                <a:gd name="T10" fmla="*/ 47 w 137"/>
                <a:gd name="T11" fmla="*/ 0 h 18"/>
                <a:gd name="T12" fmla="*/ 35 w 137"/>
                <a:gd name="T13" fmla="*/ 0 h 18"/>
                <a:gd name="T14" fmla="*/ 20 w 137"/>
                <a:gd name="T15" fmla="*/ 0 h 18"/>
                <a:gd name="T16" fmla="*/ 12 w 137"/>
                <a:gd name="T17" fmla="*/ 0 h 18"/>
                <a:gd name="T18" fmla="*/ 6 w 137"/>
                <a:gd name="T19" fmla="*/ 0 h 18"/>
                <a:gd name="T20" fmla="*/ 4 w 137"/>
                <a:gd name="T21" fmla="*/ 0 h 18"/>
                <a:gd name="T22" fmla="*/ 4 w 137"/>
                <a:gd name="T23" fmla="*/ 0 h 18"/>
                <a:gd name="T24" fmla="*/ 0 w 137"/>
                <a:gd name="T25" fmla="*/ 2 h 18"/>
                <a:gd name="T26" fmla="*/ 0 w 137"/>
                <a:gd name="T27" fmla="*/ 8 h 18"/>
                <a:gd name="T28" fmla="*/ 0 w 137"/>
                <a:gd name="T29" fmla="*/ 14 h 18"/>
                <a:gd name="T30" fmla="*/ 4 w 137"/>
                <a:gd name="T31" fmla="*/ 18 h 18"/>
                <a:gd name="T32" fmla="*/ 27 w 137"/>
                <a:gd name="T33" fmla="*/ 18 h 18"/>
                <a:gd name="T34" fmla="*/ 47 w 137"/>
                <a:gd name="T35" fmla="*/ 18 h 18"/>
                <a:gd name="T36" fmla="*/ 64 w 137"/>
                <a:gd name="T37" fmla="*/ 18 h 18"/>
                <a:gd name="T38" fmla="*/ 77 w 137"/>
                <a:gd name="T39" fmla="*/ 18 h 18"/>
                <a:gd name="T40" fmla="*/ 91 w 137"/>
                <a:gd name="T41" fmla="*/ 18 h 18"/>
                <a:gd name="T42" fmla="*/ 100 w 137"/>
                <a:gd name="T43" fmla="*/ 18 h 18"/>
                <a:gd name="T44" fmla="*/ 116 w 137"/>
                <a:gd name="T45" fmla="*/ 18 h 18"/>
                <a:gd name="T46" fmla="*/ 125 w 137"/>
                <a:gd name="T47" fmla="*/ 18 h 18"/>
                <a:gd name="T48" fmla="*/ 129 w 137"/>
                <a:gd name="T49" fmla="*/ 18 h 18"/>
                <a:gd name="T50" fmla="*/ 131 w 137"/>
                <a:gd name="T51" fmla="*/ 18 h 18"/>
                <a:gd name="T52" fmla="*/ 131 w 137"/>
                <a:gd name="T53" fmla="*/ 18 h 18"/>
                <a:gd name="T54" fmla="*/ 135 w 137"/>
                <a:gd name="T55" fmla="*/ 14 h 18"/>
                <a:gd name="T56" fmla="*/ 137 w 137"/>
                <a:gd name="T57" fmla="*/ 8 h 18"/>
                <a:gd name="T58" fmla="*/ 135 w 137"/>
                <a:gd name="T59" fmla="*/ 2 h 18"/>
                <a:gd name="T60" fmla="*/ 131 w 137"/>
                <a:gd name="T61" fmla="*/ 0 h 18"/>
                <a:gd name="T62" fmla="*/ 131 w 137"/>
                <a:gd name="T63" fmla="*/ 0 h 18"/>
                <a:gd name="T64" fmla="*/ 131 w 137"/>
                <a:gd name="T65" fmla="*/ 0 h 18"/>
                <a:gd name="T66" fmla="*/ 131 w 137"/>
                <a:gd name="T6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7" h="18">
                  <a:moveTo>
                    <a:pt x="131" y="0"/>
                  </a:moveTo>
                  <a:lnTo>
                    <a:pt x="108" y="0"/>
                  </a:lnTo>
                  <a:lnTo>
                    <a:pt x="89" y="0"/>
                  </a:lnTo>
                  <a:lnTo>
                    <a:pt x="72" y="0"/>
                  </a:lnTo>
                  <a:lnTo>
                    <a:pt x="58" y="0"/>
                  </a:lnTo>
                  <a:lnTo>
                    <a:pt x="47" y="0"/>
                  </a:lnTo>
                  <a:lnTo>
                    <a:pt x="35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0" y="14"/>
                  </a:lnTo>
                  <a:lnTo>
                    <a:pt x="4" y="18"/>
                  </a:lnTo>
                  <a:lnTo>
                    <a:pt x="27" y="18"/>
                  </a:lnTo>
                  <a:lnTo>
                    <a:pt x="47" y="18"/>
                  </a:lnTo>
                  <a:lnTo>
                    <a:pt x="64" y="18"/>
                  </a:lnTo>
                  <a:lnTo>
                    <a:pt x="77" y="18"/>
                  </a:lnTo>
                  <a:lnTo>
                    <a:pt x="91" y="18"/>
                  </a:lnTo>
                  <a:lnTo>
                    <a:pt x="100" y="18"/>
                  </a:lnTo>
                  <a:lnTo>
                    <a:pt x="116" y="18"/>
                  </a:lnTo>
                  <a:lnTo>
                    <a:pt x="125" y="18"/>
                  </a:lnTo>
                  <a:lnTo>
                    <a:pt x="129" y="18"/>
                  </a:lnTo>
                  <a:lnTo>
                    <a:pt x="131" y="18"/>
                  </a:lnTo>
                  <a:lnTo>
                    <a:pt x="131" y="18"/>
                  </a:lnTo>
                  <a:lnTo>
                    <a:pt x="135" y="14"/>
                  </a:lnTo>
                  <a:lnTo>
                    <a:pt x="137" y="8"/>
                  </a:lnTo>
                  <a:lnTo>
                    <a:pt x="135" y="2"/>
                  </a:lnTo>
                  <a:lnTo>
                    <a:pt x="131" y="0"/>
                  </a:lnTo>
                  <a:lnTo>
                    <a:pt x="131" y="0"/>
                  </a:lnTo>
                  <a:close/>
                  <a:moveTo>
                    <a:pt x="131" y="0"/>
                  </a:moveTo>
                  <a:lnTo>
                    <a:pt x="13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58" name="Freeform 202"/>
            <p:cNvSpPr>
              <a:spLocks noEditPoints="1"/>
            </p:cNvSpPr>
            <p:nvPr/>
          </p:nvSpPr>
          <p:spPr bwMode="auto">
            <a:xfrm>
              <a:off x="2773363" y="3978276"/>
              <a:ext cx="107950" cy="11113"/>
            </a:xfrm>
            <a:custGeom>
              <a:avLst/>
              <a:gdLst>
                <a:gd name="T0" fmla="*/ 131 w 137"/>
                <a:gd name="T1" fmla="*/ 0 h 14"/>
                <a:gd name="T2" fmla="*/ 108 w 137"/>
                <a:gd name="T3" fmla="*/ 0 h 14"/>
                <a:gd name="T4" fmla="*/ 89 w 137"/>
                <a:gd name="T5" fmla="*/ 0 h 14"/>
                <a:gd name="T6" fmla="*/ 72 w 137"/>
                <a:gd name="T7" fmla="*/ 0 h 14"/>
                <a:gd name="T8" fmla="*/ 58 w 137"/>
                <a:gd name="T9" fmla="*/ 0 h 14"/>
                <a:gd name="T10" fmla="*/ 47 w 137"/>
                <a:gd name="T11" fmla="*/ 0 h 14"/>
                <a:gd name="T12" fmla="*/ 35 w 137"/>
                <a:gd name="T13" fmla="*/ 0 h 14"/>
                <a:gd name="T14" fmla="*/ 20 w 137"/>
                <a:gd name="T15" fmla="*/ 0 h 14"/>
                <a:gd name="T16" fmla="*/ 12 w 137"/>
                <a:gd name="T17" fmla="*/ 0 h 14"/>
                <a:gd name="T18" fmla="*/ 6 w 137"/>
                <a:gd name="T19" fmla="*/ 0 h 14"/>
                <a:gd name="T20" fmla="*/ 4 w 137"/>
                <a:gd name="T21" fmla="*/ 0 h 14"/>
                <a:gd name="T22" fmla="*/ 4 w 137"/>
                <a:gd name="T23" fmla="*/ 0 h 14"/>
                <a:gd name="T24" fmla="*/ 0 w 137"/>
                <a:gd name="T25" fmla="*/ 2 h 14"/>
                <a:gd name="T26" fmla="*/ 0 w 137"/>
                <a:gd name="T27" fmla="*/ 4 h 14"/>
                <a:gd name="T28" fmla="*/ 0 w 137"/>
                <a:gd name="T29" fmla="*/ 10 h 14"/>
                <a:gd name="T30" fmla="*/ 4 w 137"/>
                <a:gd name="T31" fmla="*/ 14 h 14"/>
                <a:gd name="T32" fmla="*/ 27 w 137"/>
                <a:gd name="T33" fmla="*/ 14 h 14"/>
                <a:gd name="T34" fmla="*/ 47 w 137"/>
                <a:gd name="T35" fmla="*/ 14 h 14"/>
                <a:gd name="T36" fmla="*/ 64 w 137"/>
                <a:gd name="T37" fmla="*/ 14 h 14"/>
                <a:gd name="T38" fmla="*/ 77 w 137"/>
                <a:gd name="T39" fmla="*/ 14 h 14"/>
                <a:gd name="T40" fmla="*/ 91 w 137"/>
                <a:gd name="T41" fmla="*/ 14 h 14"/>
                <a:gd name="T42" fmla="*/ 100 w 137"/>
                <a:gd name="T43" fmla="*/ 14 h 14"/>
                <a:gd name="T44" fmla="*/ 116 w 137"/>
                <a:gd name="T45" fmla="*/ 14 h 14"/>
                <a:gd name="T46" fmla="*/ 125 w 137"/>
                <a:gd name="T47" fmla="*/ 14 h 14"/>
                <a:gd name="T48" fmla="*/ 129 w 137"/>
                <a:gd name="T49" fmla="*/ 14 h 14"/>
                <a:gd name="T50" fmla="*/ 131 w 137"/>
                <a:gd name="T51" fmla="*/ 14 h 14"/>
                <a:gd name="T52" fmla="*/ 131 w 137"/>
                <a:gd name="T53" fmla="*/ 14 h 14"/>
                <a:gd name="T54" fmla="*/ 135 w 137"/>
                <a:gd name="T55" fmla="*/ 10 h 14"/>
                <a:gd name="T56" fmla="*/ 137 w 137"/>
                <a:gd name="T57" fmla="*/ 4 h 14"/>
                <a:gd name="T58" fmla="*/ 135 w 137"/>
                <a:gd name="T59" fmla="*/ 2 h 14"/>
                <a:gd name="T60" fmla="*/ 131 w 137"/>
                <a:gd name="T61" fmla="*/ 0 h 14"/>
                <a:gd name="T62" fmla="*/ 131 w 137"/>
                <a:gd name="T63" fmla="*/ 0 h 14"/>
                <a:gd name="T64" fmla="*/ 131 w 137"/>
                <a:gd name="T65" fmla="*/ 0 h 14"/>
                <a:gd name="T66" fmla="*/ 131 w 137"/>
                <a:gd name="T6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7" h="14">
                  <a:moveTo>
                    <a:pt x="131" y="0"/>
                  </a:moveTo>
                  <a:lnTo>
                    <a:pt x="108" y="0"/>
                  </a:lnTo>
                  <a:lnTo>
                    <a:pt x="89" y="0"/>
                  </a:lnTo>
                  <a:lnTo>
                    <a:pt x="72" y="0"/>
                  </a:lnTo>
                  <a:lnTo>
                    <a:pt x="58" y="0"/>
                  </a:lnTo>
                  <a:lnTo>
                    <a:pt x="47" y="0"/>
                  </a:lnTo>
                  <a:lnTo>
                    <a:pt x="35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10"/>
                  </a:lnTo>
                  <a:lnTo>
                    <a:pt x="4" y="14"/>
                  </a:lnTo>
                  <a:lnTo>
                    <a:pt x="27" y="14"/>
                  </a:lnTo>
                  <a:lnTo>
                    <a:pt x="47" y="14"/>
                  </a:lnTo>
                  <a:lnTo>
                    <a:pt x="64" y="14"/>
                  </a:lnTo>
                  <a:lnTo>
                    <a:pt x="77" y="14"/>
                  </a:lnTo>
                  <a:lnTo>
                    <a:pt x="91" y="14"/>
                  </a:lnTo>
                  <a:lnTo>
                    <a:pt x="100" y="14"/>
                  </a:lnTo>
                  <a:lnTo>
                    <a:pt x="116" y="14"/>
                  </a:lnTo>
                  <a:lnTo>
                    <a:pt x="125" y="14"/>
                  </a:lnTo>
                  <a:lnTo>
                    <a:pt x="129" y="14"/>
                  </a:lnTo>
                  <a:lnTo>
                    <a:pt x="131" y="14"/>
                  </a:lnTo>
                  <a:lnTo>
                    <a:pt x="131" y="14"/>
                  </a:lnTo>
                  <a:lnTo>
                    <a:pt x="135" y="10"/>
                  </a:lnTo>
                  <a:lnTo>
                    <a:pt x="137" y="4"/>
                  </a:lnTo>
                  <a:lnTo>
                    <a:pt x="135" y="2"/>
                  </a:lnTo>
                  <a:lnTo>
                    <a:pt x="131" y="0"/>
                  </a:lnTo>
                  <a:lnTo>
                    <a:pt x="131" y="0"/>
                  </a:lnTo>
                  <a:close/>
                  <a:moveTo>
                    <a:pt x="131" y="0"/>
                  </a:moveTo>
                  <a:lnTo>
                    <a:pt x="13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65" name="Freeform 203"/>
            <p:cNvSpPr>
              <a:spLocks noEditPoints="1"/>
            </p:cNvSpPr>
            <p:nvPr/>
          </p:nvSpPr>
          <p:spPr bwMode="auto">
            <a:xfrm>
              <a:off x="2773363" y="3940176"/>
              <a:ext cx="107950" cy="11113"/>
            </a:xfrm>
            <a:custGeom>
              <a:avLst/>
              <a:gdLst>
                <a:gd name="T0" fmla="*/ 131 w 137"/>
                <a:gd name="T1" fmla="*/ 0 h 14"/>
                <a:gd name="T2" fmla="*/ 108 w 137"/>
                <a:gd name="T3" fmla="*/ 0 h 14"/>
                <a:gd name="T4" fmla="*/ 89 w 137"/>
                <a:gd name="T5" fmla="*/ 0 h 14"/>
                <a:gd name="T6" fmla="*/ 72 w 137"/>
                <a:gd name="T7" fmla="*/ 0 h 14"/>
                <a:gd name="T8" fmla="*/ 58 w 137"/>
                <a:gd name="T9" fmla="*/ 0 h 14"/>
                <a:gd name="T10" fmla="*/ 47 w 137"/>
                <a:gd name="T11" fmla="*/ 0 h 14"/>
                <a:gd name="T12" fmla="*/ 35 w 137"/>
                <a:gd name="T13" fmla="*/ 0 h 14"/>
                <a:gd name="T14" fmla="*/ 20 w 137"/>
                <a:gd name="T15" fmla="*/ 0 h 14"/>
                <a:gd name="T16" fmla="*/ 12 w 137"/>
                <a:gd name="T17" fmla="*/ 0 h 14"/>
                <a:gd name="T18" fmla="*/ 6 w 137"/>
                <a:gd name="T19" fmla="*/ 0 h 14"/>
                <a:gd name="T20" fmla="*/ 4 w 137"/>
                <a:gd name="T21" fmla="*/ 0 h 14"/>
                <a:gd name="T22" fmla="*/ 4 w 137"/>
                <a:gd name="T23" fmla="*/ 0 h 14"/>
                <a:gd name="T24" fmla="*/ 0 w 137"/>
                <a:gd name="T25" fmla="*/ 2 h 14"/>
                <a:gd name="T26" fmla="*/ 0 w 137"/>
                <a:gd name="T27" fmla="*/ 8 h 14"/>
                <a:gd name="T28" fmla="*/ 0 w 137"/>
                <a:gd name="T29" fmla="*/ 12 h 14"/>
                <a:gd name="T30" fmla="*/ 4 w 137"/>
                <a:gd name="T31" fmla="*/ 14 h 14"/>
                <a:gd name="T32" fmla="*/ 27 w 137"/>
                <a:gd name="T33" fmla="*/ 14 h 14"/>
                <a:gd name="T34" fmla="*/ 47 w 137"/>
                <a:gd name="T35" fmla="*/ 14 h 14"/>
                <a:gd name="T36" fmla="*/ 64 w 137"/>
                <a:gd name="T37" fmla="*/ 14 h 14"/>
                <a:gd name="T38" fmla="*/ 77 w 137"/>
                <a:gd name="T39" fmla="*/ 14 h 14"/>
                <a:gd name="T40" fmla="*/ 91 w 137"/>
                <a:gd name="T41" fmla="*/ 14 h 14"/>
                <a:gd name="T42" fmla="*/ 100 w 137"/>
                <a:gd name="T43" fmla="*/ 14 h 14"/>
                <a:gd name="T44" fmla="*/ 116 w 137"/>
                <a:gd name="T45" fmla="*/ 14 h 14"/>
                <a:gd name="T46" fmla="*/ 125 w 137"/>
                <a:gd name="T47" fmla="*/ 14 h 14"/>
                <a:gd name="T48" fmla="*/ 129 w 137"/>
                <a:gd name="T49" fmla="*/ 14 h 14"/>
                <a:gd name="T50" fmla="*/ 131 w 137"/>
                <a:gd name="T51" fmla="*/ 14 h 14"/>
                <a:gd name="T52" fmla="*/ 131 w 137"/>
                <a:gd name="T53" fmla="*/ 14 h 14"/>
                <a:gd name="T54" fmla="*/ 135 w 137"/>
                <a:gd name="T55" fmla="*/ 12 h 14"/>
                <a:gd name="T56" fmla="*/ 137 w 137"/>
                <a:gd name="T57" fmla="*/ 8 h 14"/>
                <a:gd name="T58" fmla="*/ 135 w 137"/>
                <a:gd name="T59" fmla="*/ 2 h 14"/>
                <a:gd name="T60" fmla="*/ 131 w 137"/>
                <a:gd name="T61" fmla="*/ 0 h 14"/>
                <a:gd name="T62" fmla="*/ 131 w 137"/>
                <a:gd name="T63" fmla="*/ 0 h 14"/>
                <a:gd name="T64" fmla="*/ 131 w 137"/>
                <a:gd name="T65" fmla="*/ 0 h 14"/>
                <a:gd name="T66" fmla="*/ 131 w 137"/>
                <a:gd name="T6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7" h="14">
                  <a:moveTo>
                    <a:pt x="131" y="0"/>
                  </a:moveTo>
                  <a:lnTo>
                    <a:pt x="108" y="0"/>
                  </a:lnTo>
                  <a:lnTo>
                    <a:pt x="89" y="0"/>
                  </a:lnTo>
                  <a:lnTo>
                    <a:pt x="72" y="0"/>
                  </a:lnTo>
                  <a:lnTo>
                    <a:pt x="58" y="0"/>
                  </a:lnTo>
                  <a:lnTo>
                    <a:pt x="47" y="0"/>
                  </a:lnTo>
                  <a:lnTo>
                    <a:pt x="35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0" y="12"/>
                  </a:lnTo>
                  <a:lnTo>
                    <a:pt x="4" y="14"/>
                  </a:lnTo>
                  <a:lnTo>
                    <a:pt x="27" y="14"/>
                  </a:lnTo>
                  <a:lnTo>
                    <a:pt x="47" y="14"/>
                  </a:lnTo>
                  <a:lnTo>
                    <a:pt x="64" y="14"/>
                  </a:lnTo>
                  <a:lnTo>
                    <a:pt x="77" y="14"/>
                  </a:lnTo>
                  <a:lnTo>
                    <a:pt x="91" y="14"/>
                  </a:lnTo>
                  <a:lnTo>
                    <a:pt x="100" y="14"/>
                  </a:lnTo>
                  <a:lnTo>
                    <a:pt x="116" y="14"/>
                  </a:lnTo>
                  <a:lnTo>
                    <a:pt x="125" y="14"/>
                  </a:lnTo>
                  <a:lnTo>
                    <a:pt x="129" y="14"/>
                  </a:lnTo>
                  <a:lnTo>
                    <a:pt x="131" y="14"/>
                  </a:lnTo>
                  <a:lnTo>
                    <a:pt x="131" y="14"/>
                  </a:lnTo>
                  <a:lnTo>
                    <a:pt x="135" y="12"/>
                  </a:lnTo>
                  <a:lnTo>
                    <a:pt x="137" y="8"/>
                  </a:lnTo>
                  <a:lnTo>
                    <a:pt x="135" y="2"/>
                  </a:lnTo>
                  <a:lnTo>
                    <a:pt x="131" y="0"/>
                  </a:lnTo>
                  <a:lnTo>
                    <a:pt x="131" y="0"/>
                  </a:lnTo>
                  <a:close/>
                  <a:moveTo>
                    <a:pt x="131" y="0"/>
                  </a:moveTo>
                  <a:lnTo>
                    <a:pt x="13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69" name="Freeform 204"/>
            <p:cNvSpPr>
              <a:spLocks noEditPoints="1"/>
            </p:cNvSpPr>
            <p:nvPr/>
          </p:nvSpPr>
          <p:spPr bwMode="auto">
            <a:xfrm>
              <a:off x="2908301" y="4013201"/>
              <a:ext cx="111125" cy="14288"/>
            </a:xfrm>
            <a:custGeom>
              <a:avLst/>
              <a:gdLst>
                <a:gd name="T0" fmla="*/ 131 w 141"/>
                <a:gd name="T1" fmla="*/ 0 h 18"/>
                <a:gd name="T2" fmla="*/ 108 w 141"/>
                <a:gd name="T3" fmla="*/ 0 h 18"/>
                <a:gd name="T4" fmla="*/ 89 w 141"/>
                <a:gd name="T5" fmla="*/ 0 h 18"/>
                <a:gd name="T6" fmla="*/ 71 w 141"/>
                <a:gd name="T7" fmla="*/ 0 h 18"/>
                <a:gd name="T8" fmla="*/ 58 w 141"/>
                <a:gd name="T9" fmla="*/ 0 h 18"/>
                <a:gd name="T10" fmla="*/ 45 w 141"/>
                <a:gd name="T11" fmla="*/ 0 h 18"/>
                <a:gd name="T12" fmla="*/ 35 w 141"/>
                <a:gd name="T13" fmla="*/ 0 h 18"/>
                <a:gd name="T14" fmla="*/ 20 w 141"/>
                <a:gd name="T15" fmla="*/ 0 h 18"/>
                <a:gd name="T16" fmla="*/ 12 w 141"/>
                <a:gd name="T17" fmla="*/ 0 h 18"/>
                <a:gd name="T18" fmla="*/ 6 w 141"/>
                <a:gd name="T19" fmla="*/ 0 h 18"/>
                <a:gd name="T20" fmla="*/ 4 w 141"/>
                <a:gd name="T21" fmla="*/ 0 h 18"/>
                <a:gd name="T22" fmla="*/ 4 w 141"/>
                <a:gd name="T23" fmla="*/ 0 h 18"/>
                <a:gd name="T24" fmla="*/ 2 w 141"/>
                <a:gd name="T25" fmla="*/ 2 h 18"/>
                <a:gd name="T26" fmla="*/ 0 w 141"/>
                <a:gd name="T27" fmla="*/ 8 h 18"/>
                <a:gd name="T28" fmla="*/ 2 w 141"/>
                <a:gd name="T29" fmla="*/ 14 h 18"/>
                <a:gd name="T30" fmla="*/ 4 w 141"/>
                <a:gd name="T31" fmla="*/ 18 h 18"/>
                <a:gd name="T32" fmla="*/ 27 w 141"/>
                <a:gd name="T33" fmla="*/ 18 h 18"/>
                <a:gd name="T34" fmla="*/ 46 w 141"/>
                <a:gd name="T35" fmla="*/ 18 h 18"/>
                <a:gd name="T36" fmla="*/ 62 w 141"/>
                <a:gd name="T37" fmla="*/ 18 h 18"/>
                <a:gd name="T38" fmla="*/ 77 w 141"/>
                <a:gd name="T39" fmla="*/ 18 h 18"/>
                <a:gd name="T40" fmla="*/ 89 w 141"/>
                <a:gd name="T41" fmla="*/ 18 h 18"/>
                <a:gd name="T42" fmla="*/ 100 w 141"/>
                <a:gd name="T43" fmla="*/ 18 h 18"/>
                <a:gd name="T44" fmla="*/ 114 w 141"/>
                <a:gd name="T45" fmla="*/ 18 h 18"/>
                <a:gd name="T46" fmla="*/ 123 w 141"/>
                <a:gd name="T47" fmla="*/ 18 h 18"/>
                <a:gd name="T48" fmla="*/ 129 w 141"/>
                <a:gd name="T49" fmla="*/ 18 h 18"/>
                <a:gd name="T50" fmla="*/ 129 w 141"/>
                <a:gd name="T51" fmla="*/ 18 h 18"/>
                <a:gd name="T52" fmla="*/ 131 w 141"/>
                <a:gd name="T53" fmla="*/ 18 h 18"/>
                <a:gd name="T54" fmla="*/ 137 w 141"/>
                <a:gd name="T55" fmla="*/ 14 h 18"/>
                <a:gd name="T56" fmla="*/ 141 w 141"/>
                <a:gd name="T57" fmla="*/ 8 h 18"/>
                <a:gd name="T58" fmla="*/ 137 w 141"/>
                <a:gd name="T59" fmla="*/ 2 h 18"/>
                <a:gd name="T60" fmla="*/ 131 w 141"/>
                <a:gd name="T61" fmla="*/ 0 h 18"/>
                <a:gd name="T62" fmla="*/ 131 w 141"/>
                <a:gd name="T63" fmla="*/ 0 h 18"/>
                <a:gd name="T64" fmla="*/ 131 w 141"/>
                <a:gd name="T65" fmla="*/ 0 h 18"/>
                <a:gd name="T66" fmla="*/ 131 w 141"/>
                <a:gd name="T6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1" h="18">
                  <a:moveTo>
                    <a:pt x="131" y="0"/>
                  </a:moveTo>
                  <a:lnTo>
                    <a:pt x="108" y="0"/>
                  </a:lnTo>
                  <a:lnTo>
                    <a:pt x="89" y="0"/>
                  </a:lnTo>
                  <a:lnTo>
                    <a:pt x="71" y="0"/>
                  </a:lnTo>
                  <a:lnTo>
                    <a:pt x="58" y="0"/>
                  </a:lnTo>
                  <a:lnTo>
                    <a:pt x="45" y="0"/>
                  </a:lnTo>
                  <a:lnTo>
                    <a:pt x="35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8"/>
                  </a:lnTo>
                  <a:lnTo>
                    <a:pt x="2" y="14"/>
                  </a:lnTo>
                  <a:lnTo>
                    <a:pt x="4" y="18"/>
                  </a:lnTo>
                  <a:lnTo>
                    <a:pt x="27" y="18"/>
                  </a:lnTo>
                  <a:lnTo>
                    <a:pt x="46" y="18"/>
                  </a:lnTo>
                  <a:lnTo>
                    <a:pt x="62" y="18"/>
                  </a:lnTo>
                  <a:lnTo>
                    <a:pt x="77" y="18"/>
                  </a:lnTo>
                  <a:lnTo>
                    <a:pt x="89" y="18"/>
                  </a:lnTo>
                  <a:lnTo>
                    <a:pt x="100" y="18"/>
                  </a:lnTo>
                  <a:lnTo>
                    <a:pt x="114" y="18"/>
                  </a:lnTo>
                  <a:lnTo>
                    <a:pt x="123" y="18"/>
                  </a:lnTo>
                  <a:lnTo>
                    <a:pt x="129" y="18"/>
                  </a:lnTo>
                  <a:lnTo>
                    <a:pt x="129" y="18"/>
                  </a:lnTo>
                  <a:lnTo>
                    <a:pt x="131" y="18"/>
                  </a:lnTo>
                  <a:lnTo>
                    <a:pt x="137" y="14"/>
                  </a:lnTo>
                  <a:lnTo>
                    <a:pt x="141" y="8"/>
                  </a:lnTo>
                  <a:lnTo>
                    <a:pt x="137" y="2"/>
                  </a:lnTo>
                  <a:lnTo>
                    <a:pt x="131" y="0"/>
                  </a:lnTo>
                  <a:lnTo>
                    <a:pt x="131" y="0"/>
                  </a:lnTo>
                  <a:close/>
                  <a:moveTo>
                    <a:pt x="131" y="0"/>
                  </a:moveTo>
                  <a:lnTo>
                    <a:pt x="13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70" name="Freeform 205"/>
            <p:cNvSpPr>
              <a:spLocks noEditPoints="1"/>
            </p:cNvSpPr>
            <p:nvPr/>
          </p:nvSpPr>
          <p:spPr bwMode="auto">
            <a:xfrm>
              <a:off x="2908301" y="3978276"/>
              <a:ext cx="111125" cy="11113"/>
            </a:xfrm>
            <a:custGeom>
              <a:avLst/>
              <a:gdLst>
                <a:gd name="T0" fmla="*/ 131 w 141"/>
                <a:gd name="T1" fmla="*/ 0 h 14"/>
                <a:gd name="T2" fmla="*/ 108 w 141"/>
                <a:gd name="T3" fmla="*/ 0 h 14"/>
                <a:gd name="T4" fmla="*/ 89 w 141"/>
                <a:gd name="T5" fmla="*/ 0 h 14"/>
                <a:gd name="T6" fmla="*/ 71 w 141"/>
                <a:gd name="T7" fmla="*/ 0 h 14"/>
                <a:gd name="T8" fmla="*/ 58 w 141"/>
                <a:gd name="T9" fmla="*/ 0 h 14"/>
                <a:gd name="T10" fmla="*/ 45 w 141"/>
                <a:gd name="T11" fmla="*/ 0 h 14"/>
                <a:gd name="T12" fmla="*/ 35 w 141"/>
                <a:gd name="T13" fmla="*/ 0 h 14"/>
                <a:gd name="T14" fmla="*/ 20 w 141"/>
                <a:gd name="T15" fmla="*/ 0 h 14"/>
                <a:gd name="T16" fmla="*/ 12 w 141"/>
                <a:gd name="T17" fmla="*/ 0 h 14"/>
                <a:gd name="T18" fmla="*/ 6 w 141"/>
                <a:gd name="T19" fmla="*/ 0 h 14"/>
                <a:gd name="T20" fmla="*/ 4 w 141"/>
                <a:gd name="T21" fmla="*/ 0 h 14"/>
                <a:gd name="T22" fmla="*/ 4 w 141"/>
                <a:gd name="T23" fmla="*/ 0 h 14"/>
                <a:gd name="T24" fmla="*/ 2 w 141"/>
                <a:gd name="T25" fmla="*/ 2 h 14"/>
                <a:gd name="T26" fmla="*/ 0 w 141"/>
                <a:gd name="T27" fmla="*/ 4 h 14"/>
                <a:gd name="T28" fmla="*/ 2 w 141"/>
                <a:gd name="T29" fmla="*/ 10 h 14"/>
                <a:gd name="T30" fmla="*/ 4 w 141"/>
                <a:gd name="T31" fmla="*/ 14 h 14"/>
                <a:gd name="T32" fmla="*/ 27 w 141"/>
                <a:gd name="T33" fmla="*/ 14 h 14"/>
                <a:gd name="T34" fmla="*/ 46 w 141"/>
                <a:gd name="T35" fmla="*/ 14 h 14"/>
                <a:gd name="T36" fmla="*/ 62 w 141"/>
                <a:gd name="T37" fmla="*/ 14 h 14"/>
                <a:gd name="T38" fmla="*/ 77 w 141"/>
                <a:gd name="T39" fmla="*/ 14 h 14"/>
                <a:gd name="T40" fmla="*/ 89 w 141"/>
                <a:gd name="T41" fmla="*/ 14 h 14"/>
                <a:gd name="T42" fmla="*/ 100 w 141"/>
                <a:gd name="T43" fmla="*/ 14 h 14"/>
                <a:gd name="T44" fmla="*/ 114 w 141"/>
                <a:gd name="T45" fmla="*/ 14 h 14"/>
                <a:gd name="T46" fmla="*/ 123 w 141"/>
                <a:gd name="T47" fmla="*/ 14 h 14"/>
                <a:gd name="T48" fmla="*/ 129 w 141"/>
                <a:gd name="T49" fmla="*/ 14 h 14"/>
                <a:gd name="T50" fmla="*/ 129 w 141"/>
                <a:gd name="T51" fmla="*/ 14 h 14"/>
                <a:gd name="T52" fmla="*/ 131 w 141"/>
                <a:gd name="T53" fmla="*/ 14 h 14"/>
                <a:gd name="T54" fmla="*/ 137 w 141"/>
                <a:gd name="T55" fmla="*/ 10 h 14"/>
                <a:gd name="T56" fmla="*/ 141 w 141"/>
                <a:gd name="T57" fmla="*/ 4 h 14"/>
                <a:gd name="T58" fmla="*/ 137 w 141"/>
                <a:gd name="T59" fmla="*/ 2 h 14"/>
                <a:gd name="T60" fmla="*/ 131 w 141"/>
                <a:gd name="T61" fmla="*/ 0 h 14"/>
                <a:gd name="T62" fmla="*/ 131 w 141"/>
                <a:gd name="T63" fmla="*/ 0 h 14"/>
                <a:gd name="T64" fmla="*/ 131 w 141"/>
                <a:gd name="T65" fmla="*/ 0 h 14"/>
                <a:gd name="T66" fmla="*/ 131 w 141"/>
                <a:gd name="T6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1" h="14">
                  <a:moveTo>
                    <a:pt x="131" y="0"/>
                  </a:moveTo>
                  <a:lnTo>
                    <a:pt x="108" y="0"/>
                  </a:lnTo>
                  <a:lnTo>
                    <a:pt x="89" y="0"/>
                  </a:lnTo>
                  <a:lnTo>
                    <a:pt x="71" y="0"/>
                  </a:lnTo>
                  <a:lnTo>
                    <a:pt x="58" y="0"/>
                  </a:lnTo>
                  <a:lnTo>
                    <a:pt x="45" y="0"/>
                  </a:lnTo>
                  <a:lnTo>
                    <a:pt x="35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10"/>
                  </a:lnTo>
                  <a:lnTo>
                    <a:pt x="4" y="14"/>
                  </a:lnTo>
                  <a:lnTo>
                    <a:pt x="27" y="14"/>
                  </a:lnTo>
                  <a:lnTo>
                    <a:pt x="46" y="14"/>
                  </a:lnTo>
                  <a:lnTo>
                    <a:pt x="62" y="14"/>
                  </a:lnTo>
                  <a:lnTo>
                    <a:pt x="77" y="14"/>
                  </a:lnTo>
                  <a:lnTo>
                    <a:pt x="89" y="14"/>
                  </a:lnTo>
                  <a:lnTo>
                    <a:pt x="100" y="14"/>
                  </a:lnTo>
                  <a:lnTo>
                    <a:pt x="114" y="14"/>
                  </a:lnTo>
                  <a:lnTo>
                    <a:pt x="123" y="14"/>
                  </a:lnTo>
                  <a:lnTo>
                    <a:pt x="129" y="14"/>
                  </a:lnTo>
                  <a:lnTo>
                    <a:pt x="129" y="14"/>
                  </a:lnTo>
                  <a:lnTo>
                    <a:pt x="131" y="14"/>
                  </a:lnTo>
                  <a:lnTo>
                    <a:pt x="137" y="10"/>
                  </a:lnTo>
                  <a:lnTo>
                    <a:pt x="141" y="4"/>
                  </a:lnTo>
                  <a:lnTo>
                    <a:pt x="137" y="2"/>
                  </a:lnTo>
                  <a:lnTo>
                    <a:pt x="131" y="0"/>
                  </a:lnTo>
                  <a:lnTo>
                    <a:pt x="131" y="0"/>
                  </a:lnTo>
                  <a:close/>
                  <a:moveTo>
                    <a:pt x="131" y="0"/>
                  </a:moveTo>
                  <a:lnTo>
                    <a:pt x="13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71" name="Freeform 206"/>
            <p:cNvSpPr>
              <a:spLocks noEditPoints="1"/>
            </p:cNvSpPr>
            <p:nvPr/>
          </p:nvSpPr>
          <p:spPr bwMode="auto">
            <a:xfrm>
              <a:off x="2908301" y="3940176"/>
              <a:ext cx="111125" cy="11113"/>
            </a:xfrm>
            <a:custGeom>
              <a:avLst/>
              <a:gdLst>
                <a:gd name="T0" fmla="*/ 131 w 141"/>
                <a:gd name="T1" fmla="*/ 0 h 14"/>
                <a:gd name="T2" fmla="*/ 108 w 141"/>
                <a:gd name="T3" fmla="*/ 0 h 14"/>
                <a:gd name="T4" fmla="*/ 89 w 141"/>
                <a:gd name="T5" fmla="*/ 0 h 14"/>
                <a:gd name="T6" fmla="*/ 71 w 141"/>
                <a:gd name="T7" fmla="*/ 0 h 14"/>
                <a:gd name="T8" fmla="*/ 58 w 141"/>
                <a:gd name="T9" fmla="*/ 0 h 14"/>
                <a:gd name="T10" fmla="*/ 45 w 141"/>
                <a:gd name="T11" fmla="*/ 0 h 14"/>
                <a:gd name="T12" fmla="*/ 35 w 141"/>
                <a:gd name="T13" fmla="*/ 0 h 14"/>
                <a:gd name="T14" fmla="*/ 20 w 141"/>
                <a:gd name="T15" fmla="*/ 0 h 14"/>
                <a:gd name="T16" fmla="*/ 12 w 141"/>
                <a:gd name="T17" fmla="*/ 0 h 14"/>
                <a:gd name="T18" fmla="*/ 6 w 141"/>
                <a:gd name="T19" fmla="*/ 0 h 14"/>
                <a:gd name="T20" fmla="*/ 4 w 141"/>
                <a:gd name="T21" fmla="*/ 0 h 14"/>
                <a:gd name="T22" fmla="*/ 4 w 141"/>
                <a:gd name="T23" fmla="*/ 0 h 14"/>
                <a:gd name="T24" fmla="*/ 2 w 141"/>
                <a:gd name="T25" fmla="*/ 2 h 14"/>
                <a:gd name="T26" fmla="*/ 0 w 141"/>
                <a:gd name="T27" fmla="*/ 8 h 14"/>
                <a:gd name="T28" fmla="*/ 2 w 141"/>
                <a:gd name="T29" fmla="*/ 12 h 14"/>
                <a:gd name="T30" fmla="*/ 4 w 141"/>
                <a:gd name="T31" fmla="*/ 14 h 14"/>
                <a:gd name="T32" fmla="*/ 27 w 141"/>
                <a:gd name="T33" fmla="*/ 14 h 14"/>
                <a:gd name="T34" fmla="*/ 46 w 141"/>
                <a:gd name="T35" fmla="*/ 14 h 14"/>
                <a:gd name="T36" fmla="*/ 62 w 141"/>
                <a:gd name="T37" fmla="*/ 14 h 14"/>
                <a:gd name="T38" fmla="*/ 77 w 141"/>
                <a:gd name="T39" fmla="*/ 14 h 14"/>
                <a:gd name="T40" fmla="*/ 89 w 141"/>
                <a:gd name="T41" fmla="*/ 14 h 14"/>
                <a:gd name="T42" fmla="*/ 100 w 141"/>
                <a:gd name="T43" fmla="*/ 14 h 14"/>
                <a:gd name="T44" fmla="*/ 114 w 141"/>
                <a:gd name="T45" fmla="*/ 14 h 14"/>
                <a:gd name="T46" fmla="*/ 123 w 141"/>
                <a:gd name="T47" fmla="*/ 14 h 14"/>
                <a:gd name="T48" fmla="*/ 129 w 141"/>
                <a:gd name="T49" fmla="*/ 14 h 14"/>
                <a:gd name="T50" fmla="*/ 129 w 141"/>
                <a:gd name="T51" fmla="*/ 14 h 14"/>
                <a:gd name="T52" fmla="*/ 131 w 141"/>
                <a:gd name="T53" fmla="*/ 14 h 14"/>
                <a:gd name="T54" fmla="*/ 137 w 141"/>
                <a:gd name="T55" fmla="*/ 12 h 14"/>
                <a:gd name="T56" fmla="*/ 141 w 141"/>
                <a:gd name="T57" fmla="*/ 8 h 14"/>
                <a:gd name="T58" fmla="*/ 137 w 141"/>
                <a:gd name="T59" fmla="*/ 2 h 14"/>
                <a:gd name="T60" fmla="*/ 131 w 141"/>
                <a:gd name="T61" fmla="*/ 0 h 14"/>
                <a:gd name="T62" fmla="*/ 131 w 141"/>
                <a:gd name="T63" fmla="*/ 0 h 14"/>
                <a:gd name="T64" fmla="*/ 131 w 141"/>
                <a:gd name="T65" fmla="*/ 0 h 14"/>
                <a:gd name="T66" fmla="*/ 131 w 141"/>
                <a:gd name="T6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1" h="14">
                  <a:moveTo>
                    <a:pt x="131" y="0"/>
                  </a:moveTo>
                  <a:lnTo>
                    <a:pt x="108" y="0"/>
                  </a:lnTo>
                  <a:lnTo>
                    <a:pt x="89" y="0"/>
                  </a:lnTo>
                  <a:lnTo>
                    <a:pt x="71" y="0"/>
                  </a:lnTo>
                  <a:lnTo>
                    <a:pt x="58" y="0"/>
                  </a:lnTo>
                  <a:lnTo>
                    <a:pt x="45" y="0"/>
                  </a:lnTo>
                  <a:lnTo>
                    <a:pt x="35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8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27" y="14"/>
                  </a:lnTo>
                  <a:lnTo>
                    <a:pt x="46" y="14"/>
                  </a:lnTo>
                  <a:lnTo>
                    <a:pt x="62" y="14"/>
                  </a:lnTo>
                  <a:lnTo>
                    <a:pt x="77" y="14"/>
                  </a:lnTo>
                  <a:lnTo>
                    <a:pt x="89" y="14"/>
                  </a:lnTo>
                  <a:lnTo>
                    <a:pt x="100" y="14"/>
                  </a:lnTo>
                  <a:lnTo>
                    <a:pt x="114" y="14"/>
                  </a:lnTo>
                  <a:lnTo>
                    <a:pt x="123" y="14"/>
                  </a:lnTo>
                  <a:lnTo>
                    <a:pt x="129" y="14"/>
                  </a:lnTo>
                  <a:lnTo>
                    <a:pt x="129" y="14"/>
                  </a:lnTo>
                  <a:lnTo>
                    <a:pt x="131" y="14"/>
                  </a:lnTo>
                  <a:lnTo>
                    <a:pt x="137" y="12"/>
                  </a:lnTo>
                  <a:lnTo>
                    <a:pt x="141" y="8"/>
                  </a:lnTo>
                  <a:lnTo>
                    <a:pt x="137" y="2"/>
                  </a:lnTo>
                  <a:lnTo>
                    <a:pt x="131" y="0"/>
                  </a:lnTo>
                  <a:lnTo>
                    <a:pt x="131" y="0"/>
                  </a:lnTo>
                  <a:close/>
                  <a:moveTo>
                    <a:pt x="131" y="0"/>
                  </a:moveTo>
                  <a:lnTo>
                    <a:pt x="13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72" name="Freeform 207"/>
            <p:cNvSpPr>
              <a:spLocks noEditPoints="1"/>
            </p:cNvSpPr>
            <p:nvPr/>
          </p:nvSpPr>
          <p:spPr bwMode="auto">
            <a:xfrm>
              <a:off x="2773363" y="3865563"/>
              <a:ext cx="246063" cy="12700"/>
            </a:xfrm>
            <a:custGeom>
              <a:avLst/>
              <a:gdLst>
                <a:gd name="T0" fmla="*/ 300 w 312"/>
                <a:gd name="T1" fmla="*/ 0 h 15"/>
                <a:gd name="T2" fmla="*/ 248 w 312"/>
                <a:gd name="T3" fmla="*/ 0 h 15"/>
                <a:gd name="T4" fmla="*/ 204 w 312"/>
                <a:gd name="T5" fmla="*/ 0 h 15"/>
                <a:gd name="T6" fmla="*/ 164 w 312"/>
                <a:gd name="T7" fmla="*/ 0 h 15"/>
                <a:gd name="T8" fmla="*/ 129 w 312"/>
                <a:gd name="T9" fmla="*/ 0 h 15"/>
                <a:gd name="T10" fmla="*/ 100 w 312"/>
                <a:gd name="T11" fmla="*/ 0 h 15"/>
                <a:gd name="T12" fmla="*/ 77 w 312"/>
                <a:gd name="T13" fmla="*/ 0 h 15"/>
                <a:gd name="T14" fmla="*/ 58 w 312"/>
                <a:gd name="T15" fmla="*/ 0 h 15"/>
                <a:gd name="T16" fmla="*/ 41 w 312"/>
                <a:gd name="T17" fmla="*/ 0 h 15"/>
                <a:gd name="T18" fmla="*/ 29 w 312"/>
                <a:gd name="T19" fmla="*/ 0 h 15"/>
                <a:gd name="T20" fmla="*/ 20 w 312"/>
                <a:gd name="T21" fmla="*/ 0 h 15"/>
                <a:gd name="T22" fmla="*/ 14 w 312"/>
                <a:gd name="T23" fmla="*/ 0 h 15"/>
                <a:gd name="T24" fmla="*/ 10 w 312"/>
                <a:gd name="T25" fmla="*/ 0 h 15"/>
                <a:gd name="T26" fmla="*/ 4 w 312"/>
                <a:gd name="T27" fmla="*/ 0 h 15"/>
                <a:gd name="T28" fmla="*/ 4 w 312"/>
                <a:gd name="T29" fmla="*/ 0 h 15"/>
                <a:gd name="T30" fmla="*/ 2 w 312"/>
                <a:gd name="T31" fmla="*/ 0 h 15"/>
                <a:gd name="T32" fmla="*/ 0 w 312"/>
                <a:gd name="T33" fmla="*/ 2 h 15"/>
                <a:gd name="T34" fmla="*/ 0 w 312"/>
                <a:gd name="T35" fmla="*/ 10 h 15"/>
                <a:gd name="T36" fmla="*/ 0 w 312"/>
                <a:gd name="T37" fmla="*/ 12 h 15"/>
                <a:gd name="T38" fmla="*/ 4 w 312"/>
                <a:gd name="T39" fmla="*/ 15 h 15"/>
                <a:gd name="T40" fmla="*/ 56 w 312"/>
                <a:gd name="T41" fmla="*/ 15 h 15"/>
                <a:gd name="T42" fmla="*/ 102 w 312"/>
                <a:gd name="T43" fmla="*/ 15 h 15"/>
                <a:gd name="T44" fmla="*/ 143 w 312"/>
                <a:gd name="T45" fmla="*/ 15 h 15"/>
                <a:gd name="T46" fmla="*/ 175 w 312"/>
                <a:gd name="T47" fmla="*/ 15 h 15"/>
                <a:gd name="T48" fmla="*/ 204 w 312"/>
                <a:gd name="T49" fmla="*/ 15 h 15"/>
                <a:gd name="T50" fmla="*/ 229 w 312"/>
                <a:gd name="T51" fmla="*/ 15 h 15"/>
                <a:gd name="T52" fmla="*/ 248 w 312"/>
                <a:gd name="T53" fmla="*/ 15 h 15"/>
                <a:gd name="T54" fmla="*/ 264 w 312"/>
                <a:gd name="T55" fmla="*/ 15 h 15"/>
                <a:gd name="T56" fmla="*/ 277 w 312"/>
                <a:gd name="T57" fmla="*/ 15 h 15"/>
                <a:gd name="T58" fmla="*/ 285 w 312"/>
                <a:gd name="T59" fmla="*/ 15 h 15"/>
                <a:gd name="T60" fmla="*/ 292 w 312"/>
                <a:gd name="T61" fmla="*/ 15 h 15"/>
                <a:gd name="T62" fmla="*/ 296 w 312"/>
                <a:gd name="T63" fmla="*/ 15 h 15"/>
                <a:gd name="T64" fmla="*/ 300 w 312"/>
                <a:gd name="T65" fmla="*/ 15 h 15"/>
                <a:gd name="T66" fmla="*/ 300 w 312"/>
                <a:gd name="T67" fmla="*/ 15 h 15"/>
                <a:gd name="T68" fmla="*/ 308 w 312"/>
                <a:gd name="T69" fmla="*/ 12 h 15"/>
                <a:gd name="T70" fmla="*/ 312 w 312"/>
                <a:gd name="T71" fmla="*/ 10 h 15"/>
                <a:gd name="T72" fmla="*/ 308 w 312"/>
                <a:gd name="T73" fmla="*/ 2 h 15"/>
                <a:gd name="T74" fmla="*/ 304 w 312"/>
                <a:gd name="T75" fmla="*/ 0 h 15"/>
                <a:gd name="T76" fmla="*/ 300 w 312"/>
                <a:gd name="T77" fmla="*/ 0 h 15"/>
                <a:gd name="T78" fmla="*/ 300 w 312"/>
                <a:gd name="T79" fmla="*/ 0 h 15"/>
                <a:gd name="T80" fmla="*/ 300 w 312"/>
                <a:gd name="T81" fmla="*/ 0 h 15"/>
                <a:gd name="T82" fmla="*/ 300 w 312"/>
                <a:gd name="T83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2" h="15">
                  <a:moveTo>
                    <a:pt x="300" y="0"/>
                  </a:moveTo>
                  <a:lnTo>
                    <a:pt x="248" y="0"/>
                  </a:lnTo>
                  <a:lnTo>
                    <a:pt x="204" y="0"/>
                  </a:lnTo>
                  <a:lnTo>
                    <a:pt x="164" y="0"/>
                  </a:lnTo>
                  <a:lnTo>
                    <a:pt x="129" y="0"/>
                  </a:lnTo>
                  <a:lnTo>
                    <a:pt x="100" y="0"/>
                  </a:lnTo>
                  <a:lnTo>
                    <a:pt x="77" y="0"/>
                  </a:lnTo>
                  <a:lnTo>
                    <a:pt x="58" y="0"/>
                  </a:lnTo>
                  <a:lnTo>
                    <a:pt x="41" y="0"/>
                  </a:lnTo>
                  <a:lnTo>
                    <a:pt x="29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4" y="15"/>
                  </a:lnTo>
                  <a:lnTo>
                    <a:pt x="56" y="15"/>
                  </a:lnTo>
                  <a:lnTo>
                    <a:pt x="102" y="15"/>
                  </a:lnTo>
                  <a:lnTo>
                    <a:pt x="143" y="15"/>
                  </a:lnTo>
                  <a:lnTo>
                    <a:pt x="175" y="15"/>
                  </a:lnTo>
                  <a:lnTo>
                    <a:pt x="204" y="15"/>
                  </a:lnTo>
                  <a:lnTo>
                    <a:pt x="229" y="15"/>
                  </a:lnTo>
                  <a:lnTo>
                    <a:pt x="248" y="15"/>
                  </a:lnTo>
                  <a:lnTo>
                    <a:pt x="264" y="15"/>
                  </a:lnTo>
                  <a:lnTo>
                    <a:pt x="277" y="15"/>
                  </a:lnTo>
                  <a:lnTo>
                    <a:pt x="285" y="15"/>
                  </a:lnTo>
                  <a:lnTo>
                    <a:pt x="292" y="15"/>
                  </a:lnTo>
                  <a:lnTo>
                    <a:pt x="296" y="15"/>
                  </a:lnTo>
                  <a:lnTo>
                    <a:pt x="300" y="15"/>
                  </a:lnTo>
                  <a:lnTo>
                    <a:pt x="300" y="15"/>
                  </a:lnTo>
                  <a:lnTo>
                    <a:pt x="308" y="12"/>
                  </a:lnTo>
                  <a:lnTo>
                    <a:pt x="312" y="10"/>
                  </a:lnTo>
                  <a:lnTo>
                    <a:pt x="308" y="2"/>
                  </a:lnTo>
                  <a:lnTo>
                    <a:pt x="304" y="0"/>
                  </a:lnTo>
                  <a:lnTo>
                    <a:pt x="300" y="0"/>
                  </a:lnTo>
                  <a:lnTo>
                    <a:pt x="300" y="0"/>
                  </a:lnTo>
                  <a:close/>
                  <a:moveTo>
                    <a:pt x="300" y="0"/>
                  </a:moveTo>
                  <a:lnTo>
                    <a:pt x="30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73" name="Freeform 208"/>
            <p:cNvSpPr>
              <a:spLocks noEditPoints="1"/>
            </p:cNvSpPr>
            <p:nvPr/>
          </p:nvSpPr>
          <p:spPr bwMode="auto">
            <a:xfrm>
              <a:off x="2773363" y="3905251"/>
              <a:ext cx="246063" cy="11113"/>
            </a:xfrm>
            <a:custGeom>
              <a:avLst/>
              <a:gdLst>
                <a:gd name="T0" fmla="*/ 300 w 312"/>
                <a:gd name="T1" fmla="*/ 0 h 13"/>
                <a:gd name="T2" fmla="*/ 248 w 312"/>
                <a:gd name="T3" fmla="*/ 0 h 13"/>
                <a:gd name="T4" fmla="*/ 204 w 312"/>
                <a:gd name="T5" fmla="*/ 0 h 13"/>
                <a:gd name="T6" fmla="*/ 164 w 312"/>
                <a:gd name="T7" fmla="*/ 0 h 13"/>
                <a:gd name="T8" fmla="*/ 129 w 312"/>
                <a:gd name="T9" fmla="*/ 0 h 13"/>
                <a:gd name="T10" fmla="*/ 100 w 312"/>
                <a:gd name="T11" fmla="*/ 0 h 13"/>
                <a:gd name="T12" fmla="*/ 77 w 312"/>
                <a:gd name="T13" fmla="*/ 0 h 13"/>
                <a:gd name="T14" fmla="*/ 58 w 312"/>
                <a:gd name="T15" fmla="*/ 0 h 13"/>
                <a:gd name="T16" fmla="*/ 41 w 312"/>
                <a:gd name="T17" fmla="*/ 0 h 13"/>
                <a:gd name="T18" fmla="*/ 29 w 312"/>
                <a:gd name="T19" fmla="*/ 0 h 13"/>
                <a:gd name="T20" fmla="*/ 20 w 312"/>
                <a:gd name="T21" fmla="*/ 0 h 13"/>
                <a:gd name="T22" fmla="*/ 14 w 312"/>
                <a:gd name="T23" fmla="*/ 0 h 13"/>
                <a:gd name="T24" fmla="*/ 10 w 312"/>
                <a:gd name="T25" fmla="*/ 0 h 13"/>
                <a:gd name="T26" fmla="*/ 4 w 312"/>
                <a:gd name="T27" fmla="*/ 0 h 13"/>
                <a:gd name="T28" fmla="*/ 4 w 312"/>
                <a:gd name="T29" fmla="*/ 0 h 13"/>
                <a:gd name="T30" fmla="*/ 0 w 312"/>
                <a:gd name="T31" fmla="*/ 0 h 13"/>
                <a:gd name="T32" fmla="*/ 0 w 312"/>
                <a:gd name="T33" fmla="*/ 4 h 13"/>
                <a:gd name="T34" fmla="*/ 0 w 312"/>
                <a:gd name="T35" fmla="*/ 10 h 13"/>
                <a:gd name="T36" fmla="*/ 4 w 312"/>
                <a:gd name="T37" fmla="*/ 13 h 13"/>
                <a:gd name="T38" fmla="*/ 56 w 312"/>
                <a:gd name="T39" fmla="*/ 13 h 13"/>
                <a:gd name="T40" fmla="*/ 102 w 312"/>
                <a:gd name="T41" fmla="*/ 13 h 13"/>
                <a:gd name="T42" fmla="*/ 143 w 312"/>
                <a:gd name="T43" fmla="*/ 13 h 13"/>
                <a:gd name="T44" fmla="*/ 175 w 312"/>
                <a:gd name="T45" fmla="*/ 13 h 13"/>
                <a:gd name="T46" fmla="*/ 204 w 312"/>
                <a:gd name="T47" fmla="*/ 13 h 13"/>
                <a:gd name="T48" fmla="*/ 229 w 312"/>
                <a:gd name="T49" fmla="*/ 13 h 13"/>
                <a:gd name="T50" fmla="*/ 248 w 312"/>
                <a:gd name="T51" fmla="*/ 13 h 13"/>
                <a:gd name="T52" fmla="*/ 264 w 312"/>
                <a:gd name="T53" fmla="*/ 13 h 13"/>
                <a:gd name="T54" fmla="*/ 277 w 312"/>
                <a:gd name="T55" fmla="*/ 13 h 13"/>
                <a:gd name="T56" fmla="*/ 285 w 312"/>
                <a:gd name="T57" fmla="*/ 13 h 13"/>
                <a:gd name="T58" fmla="*/ 292 w 312"/>
                <a:gd name="T59" fmla="*/ 13 h 13"/>
                <a:gd name="T60" fmla="*/ 296 w 312"/>
                <a:gd name="T61" fmla="*/ 13 h 13"/>
                <a:gd name="T62" fmla="*/ 300 w 312"/>
                <a:gd name="T63" fmla="*/ 13 h 13"/>
                <a:gd name="T64" fmla="*/ 300 w 312"/>
                <a:gd name="T65" fmla="*/ 13 h 13"/>
                <a:gd name="T66" fmla="*/ 308 w 312"/>
                <a:gd name="T67" fmla="*/ 10 h 13"/>
                <a:gd name="T68" fmla="*/ 312 w 312"/>
                <a:gd name="T69" fmla="*/ 4 h 13"/>
                <a:gd name="T70" fmla="*/ 308 w 312"/>
                <a:gd name="T71" fmla="*/ 0 h 13"/>
                <a:gd name="T72" fmla="*/ 300 w 312"/>
                <a:gd name="T73" fmla="*/ 0 h 13"/>
                <a:gd name="T74" fmla="*/ 300 w 312"/>
                <a:gd name="T75" fmla="*/ 0 h 13"/>
                <a:gd name="T76" fmla="*/ 300 w 312"/>
                <a:gd name="T77" fmla="*/ 0 h 13"/>
                <a:gd name="T78" fmla="*/ 300 w 312"/>
                <a:gd name="T7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12" h="13">
                  <a:moveTo>
                    <a:pt x="300" y="0"/>
                  </a:moveTo>
                  <a:lnTo>
                    <a:pt x="248" y="0"/>
                  </a:lnTo>
                  <a:lnTo>
                    <a:pt x="204" y="0"/>
                  </a:lnTo>
                  <a:lnTo>
                    <a:pt x="164" y="0"/>
                  </a:lnTo>
                  <a:lnTo>
                    <a:pt x="129" y="0"/>
                  </a:lnTo>
                  <a:lnTo>
                    <a:pt x="100" y="0"/>
                  </a:lnTo>
                  <a:lnTo>
                    <a:pt x="77" y="0"/>
                  </a:lnTo>
                  <a:lnTo>
                    <a:pt x="58" y="0"/>
                  </a:lnTo>
                  <a:lnTo>
                    <a:pt x="41" y="0"/>
                  </a:lnTo>
                  <a:lnTo>
                    <a:pt x="29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10"/>
                  </a:lnTo>
                  <a:lnTo>
                    <a:pt x="4" y="13"/>
                  </a:lnTo>
                  <a:lnTo>
                    <a:pt x="56" y="13"/>
                  </a:lnTo>
                  <a:lnTo>
                    <a:pt x="102" y="13"/>
                  </a:lnTo>
                  <a:lnTo>
                    <a:pt x="143" y="13"/>
                  </a:lnTo>
                  <a:lnTo>
                    <a:pt x="175" y="13"/>
                  </a:lnTo>
                  <a:lnTo>
                    <a:pt x="204" y="13"/>
                  </a:lnTo>
                  <a:lnTo>
                    <a:pt x="229" y="13"/>
                  </a:lnTo>
                  <a:lnTo>
                    <a:pt x="248" y="13"/>
                  </a:lnTo>
                  <a:lnTo>
                    <a:pt x="264" y="13"/>
                  </a:lnTo>
                  <a:lnTo>
                    <a:pt x="277" y="13"/>
                  </a:lnTo>
                  <a:lnTo>
                    <a:pt x="285" y="13"/>
                  </a:lnTo>
                  <a:lnTo>
                    <a:pt x="292" y="13"/>
                  </a:lnTo>
                  <a:lnTo>
                    <a:pt x="296" y="13"/>
                  </a:lnTo>
                  <a:lnTo>
                    <a:pt x="300" y="13"/>
                  </a:lnTo>
                  <a:lnTo>
                    <a:pt x="300" y="13"/>
                  </a:lnTo>
                  <a:lnTo>
                    <a:pt x="308" y="10"/>
                  </a:lnTo>
                  <a:lnTo>
                    <a:pt x="312" y="4"/>
                  </a:lnTo>
                  <a:lnTo>
                    <a:pt x="308" y="0"/>
                  </a:lnTo>
                  <a:lnTo>
                    <a:pt x="300" y="0"/>
                  </a:lnTo>
                  <a:lnTo>
                    <a:pt x="300" y="0"/>
                  </a:lnTo>
                  <a:close/>
                  <a:moveTo>
                    <a:pt x="300" y="0"/>
                  </a:moveTo>
                  <a:lnTo>
                    <a:pt x="30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74" name="Freeform 209"/>
            <p:cNvSpPr>
              <a:spLocks noEditPoints="1"/>
            </p:cNvSpPr>
            <p:nvPr/>
          </p:nvSpPr>
          <p:spPr bwMode="auto">
            <a:xfrm>
              <a:off x="2773363" y="3730626"/>
              <a:ext cx="107950" cy="112713"/>
            </a:xfrm>
            <a:custGeom>
              <a:avLst/>
              <a:gdLst>
                <a:gd name="T0" fmla="*/ 33 w 137"/>
                <a:gd name="T1" fmla="*/ 142 h 142"/>
                <a:gd name="T2" fmla="*/ 64 w 137"/>
                <a:gd name="T3" fmla="*/ 142 h 142"/>
                <a:gd name="T4" fmla="*/ 95 w 137"/>
                <a:gd name="T5" fmla="*/ 142 h 142"/>
                <a:gd name="T6" fmla="*/ 116 w 137"/>
                <a:gd name="T7" fmla="*/ 142 h 142"/>
                <a:gd name="T8" fmla="*/ 121 w 137"/>
                <a:gd name="T9" fmla="*/ 142 h 142"/>
                <a:gd name="T10" fmla="*/ 127 w 137"/>
                <a:gd name="T11" fmla="*/ 140 h 142"/>
                <a:gd name="T12" fmla="*/ 137 w 137"/>
                <a:gd name="T13" fmla="*/ 121 h 142"/>
                <a:gd name="T14" fmla="*/ 137 w 137"/>
                <a:gd name="T15" fmla="*/ 87 h 142"/>
                <a:gd name="T16" fmla="*/ 137 w 137"/>
                <a:gd name="T17" fmla="*/ 60 h 142"/>
                <a:gd name="T18" fmla="*/ 137 w 137"/>
                <a:gd name="T19" fmla="*/ 27 h 142"/>
                <a:gd name="T20" fmla="*/ 137 w 137"/>
                <a:gd name="T21" fmla="*/ 16 h 142"/>
                <a:gd name="T22" fmla="*/ 137 w 137"/>
                <a:gd name="T23" fmla="*/ 14 h 142"/>
                <a:gd name="T24" fmla="*/ 121 w 137"/>
                <a:gd name="T25" fmla="*/ 0 h 142"/>
                <a:gd name="T26" fmla="*/ 87 w 137"/>
                <a:gd name="T27" fmla="*/ 0 h 142"/>
                <a:gd name="T28" fmla="*/ 60 w 137"/>
                <a:gd name="T29" fmla="*/ 0 h 142"/>
                <a:gd name="T30" fmla="*/ 27 w 137"/>
                <a:gd name="T31" fmla="*/ 0 h 142"/>
                <a:gd name="T32" fmla="*/ 16 w 137"/>
                <a:gd name="T33" fmla="*/ 0 h 142"/>
                <a:gd name="T34" fmla="*/ 14 w 137"/>
                <a:gd name="T35" fmla="*/ 0 h 142"/>
                <a:gd name="T36" fmla="*/ 0 w 137"/>
                <a:gd name="T37" fmla="*/ 14 h 142"/>
                <a:gd name="T38" fmla="*/ 0 w 137"/>
                <a:gd name="T39" fmla="*/ 50 h 142"/>
                <a:gd name="T40" fmla="*/ 0 w 137"/>
                <a:gd name="T41" fmla="*/ 77 h 142"/>
                <a:gd name="T42" fmla="*/ 0 w 137"/>
                <a:gd name="T43" fmla="*/ 108 h 142"/>
                <a:gd name="T44" fmla="*/ 0 w 137"/>
                <a:gd name="T45" fmla="*/ 119 h 142"/>
                <a:gd name="T46" fmla="*/ 0 w 137"/>
                <a:gd name="T47" fmla="*/ 121 h 142"/>
                <a:gd name="T48" fmla="*/ 8 w 137"/>
                <a:gd name="T49" fmla="*/ 140 h 142"/>
                <a:gd name="T50" fmla="*/ 14 w 137"/>
                <a:gd name="T51" fmla="*/ 142 h 142"/>
                <a:gd name="T52" fmla="*/ 54 w 137"/>
                <a:gd name="T53" fmla="*/ 29 h 142"/>
                <a:gd name="T54" fmla="*/ 87 w 137"/>
                <a:gd name="T55" fmla="*/ 29 h 142"/>
                <a:gd name="T56" fmla="*/ 102 w 137"/>
                <a:gd name="T57" fmla="*/ 29 h 142"/>
                <a:gd name="T58" fmla="*/ 106 w 137"/>
                <a:gd name="T59" fmla="*/ 29 h 142"/>
                <a:gd name="T60" fmla="*/ 106 w 137"/>
                <a:gd name="T61" fmla="*/ 73 h 142"/>
                <a:gd name="T62" fmla="*/ 106 w 137"/>
                <a:gd name="T63" fmla="*/ 98 h 142"/>
                <a:gd name="T64" fmla="*/ 106 w 137"/>
                <a:gd name="T65" fmla="*/ 106 h 142"/>
                <a:gd name="T66" fmla="*/ 81 w 137"/>
                <a:gd name="T67" fmla="*/ 108 h 142"/>
                <a:gd name="T68" fmla="*/ 48 w 137"/>
                <a:gd name="T69" fmla="*/ 108 h 142"/>
                <a:gd name="T70" fmla="*/ 33 w 137"/>
                <a:gd name="T71" fmla="*/ 108 h 142"/>
                <a:gd name="T72" fmla="*/ 29 w 137"/>
                <a:gd name="T73" fmla="*/ 108 h 142"/>
                <a:gd name="T74" fmla="*/ 29 w 137"/>
                <a:gd name="T75" fmla="*/ 29 h 142"/>
                <a:gd name="T76" fmla="*/ 29 w 137"/>
                <a:gd name="T77" fmla="*/ 29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7" h="142">
                  <a:moveTo>
                    <a:pt x="14" y="142"/>
                  </a:moveTo>
                  <a:lnTo>
                    <a:pt x="33" y="142"/>
                  </a:lnTo>
                  <a:lnTo>
                    <a:pt x="50" y="142"/>
                  </a:lnTo>
                  <a:lnTo>
                    <a:pt x="64" y="142"/>
                  </a:lnTo>
                  <a:lnTo>
                    <a:pt x="75" y="142"/>
                  </a:lnTo>
                  <a:lnTo>
                    <a:pt x="95" y="142"/>
                  </a:lnTo>
                  <a:lnTo>
                    <a:pt x="108" y="142"/>
                  </a:lnTo>
                  <a:lnTo>
                    <a:pt x="116" y="142"/>
                  </a:lnTo>
                  <a:lnTo>
                    <a:pt x="120" y="142"/>
                  </a:lnTo>
                  <a:lnTo>
                    <a:pt x="121" y="142"/>
                  </a:lnTo>
                  <a:lnTo>
                    <a:pt x="121" y="142"/>
                  </a:lnTo>
                  <a:lnTo>
                    <a:pt x="127" y="140"/>
                  </a:lnTo>
                  <a:lnTo>
                    <a:pt x="133" y="135"/>
                  </a:lnTo>
                  <a:lnTo>
                    <a:pt x="137" y="121"/>
                  </a:lnTo>
                  <a:lnTo>
                    <a:pt x="137" y="102"/>
                  </a:lnTo>
                  <a:lnTo>
                    <a:pt x="137" y="87"/>
                  </a:lnTo>
                  <a:lnTo>
                    <a:pt x="137" y="71"/>
                  </a:lnTo>
                  <a:lnTo>
                    <a:pt x="137" y="60"/>
                  </a:lnTo>
                  <a:lnTo>
                    <a:pt x="137" y="40"/>
                  </a:lnTo>
                  <a:lnTo>
                    <a:pt x="137" y="27"/>
                  </a:lnTo>
                  <a:lnTo>
                    <a:pt x="137" y="19"/>
                  </a:lnTo>
                  <a:lnTo>
                    <a:pt x="137" y="16"/>
                  </a:lnTo>
                  <a:lnTo>
                    <a:pt x="137" y="14"/>
                  </a:lnTo>
                  <a:lnTo>
                    <a:pt x="137" y="14"/>
                  </a:lnTo>
                  <a:lnTo>
                    <a:pt x="133" y="2"/>
                  </a:lnTo>
                  <a:lnTo>
                    <a:pt x="121" y="0"/>
                  </a:lnTo>
                  <a:lnTo>
                    <a:pt x="102" y="0"/>
                  </a:lnTo>
                  <a:lnTo>
                    <a:pt x="87" y="0"/>
                  </a:lnTo>
                  <a:lnTo>
                    <a:pt x="72" y="0"/>
                  </a:lnTo>
                  <a:lnTo>
                    <a:pt x="60" y="0"/>
                  </a:lnTo>
                  <a:lnTo>
                    <a:pt x="41" y="0"/>
                  </a:lnTo>
                  <a:lnTo>
                    <a:pt x="27" y="0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2" y="2"/>
                  </a:lnTo>
                  <a:lnTo>
                    <a:pt x="0" y="14"/>
                  </a:lnTo>
                  <a:lnTo>
                    <a:pt x="0" y="33"/>
                  </a:lnTo>
                  <a:lnTo>
                    <a:pt x="0" y="50"/>
                  </a:lnTo>
                  <a:lnTo>
                    <a:pt x="0" y="64"/>
                  </a:lnTo>
                  <a:lnTo>
                    <a:pt x="0" y="77"/>
                  </a:lnTo>
                  <a:lnTo>
                    <a:pt x="0" y="96"/>
                  </a:lnTo>
                  <a:lnTo>
                    <a:pt x="0" y="108"/>
                  </a:lnTo>
                  <a:lnTo>
                    <a:pt x="0" y="115"/>
                  </a:lnTo>
                  <a:lnTo>
                    <a:pt x="0" y="119"/>
                  </a:lnTo>
                  <a:lnTo>
                    <a:pt x="0" y="121"/>
                  </a:lnTo>
                  <a:lnTo>
                    <a:pt x="0" y="121"/>
                  </a:lnTo>
                  <a:lnTo>
                    <a:pt x="2" y="135"/>
                  </a:lnTo>
                  <a:lnTo>
                    <a:pt x="8" y="140"/>
                  </a:lnTo>
                  <a:lnTo>
                    <a:pt x="14" y="142"/>
                  </a:lnTo>
                  <a:lnTo>
                    <a:pt x="14" y="142"/>
                  </a:lnTo>
                  <a:close/>
                  <a:moveTo>
                    <a:pt x="29" y="29"/>
                  </a:moveTo>
                  <a:lnTo>
                    <a:pt x="54" y="29"/>
                  </a:lnTo>
                  <a:lnTo>
                    <a:pt x="73" y="29"/>
                  </a:lnTo>
                  <a:lnTo>
                    <a:pt x="87" y="29"/>
                  </a:lnTo>
                  <a:lnTo>
                    <a:pt x="96" y="29"/>
                  </a:lnTo>
                  <a:lnTo>
                    <a:pt x="102" y="29"/>
                  </a:lnTo>
                  <a:lnTo>
                    <a:pt x="106" y="29"/>
                  </a:lnTo>
                  <a:lnTo>
                    <a:pt x="106" y="29"/>
                  </a:lnTo>
                  <a:lnTo>
                    <a:pt x="106" y="54"/>
                  </a:lnTo>
                  <a:lnTo>
                    <a:pt x="106" y="73"/>
                  </a:lnTo>
                  <a:lnTo>
                    <a:pt x="106" y="88"/>
                  </a:lnTo>
                  <a:lnTo>
                    <a:pt x="106" y="98"/>
                  </a:lnTo>
                  <a:lnTo>
                    <a:pt x="106" y="104"/>
                  </a:lnTo>
                  <a:lnTo>
                    <a:pt x="106" y="106"/>
                  </a:lnTo>
                  <a:lnTo>
                    <a:pt x="106" y="108"/>
                  </a:lnTo>
                  <a:lnTo>
                    <a:pt x="81" y="108"/>
                  </a:lnTo>
                  <a:lnTo>
                    <a:pt x="62" y="108"/>
                  </a:lnTo>
                  <a:lnTo>
                    <a:pt x="48" y="108"/>
                  </a:lnTo>
                  <a:lnTo>
                    <a:pt x="39" y="108"/>
                  </a:lnTo>
                  <a:lnTo>
                    <a:pt x="33" y="108"/>
                  </a:lnTo>
                  <a:lnTo>
                    <a:pt x="29" y="108"/>
                  </a:lnTo>
                  <a:lnTo>
                    <a:pt x="29" y="108"/>
                  </a:lnTo>
                  <a:lnTo>
                    <a:pt x="29" y="29"/>
                  </a:lnTo>
                  <a:lnTo>
                    <a:pt x="29" y="29"/>
                  </a:lnTo>
                  <a:close/>
                  <a:moveTo>
                    <a:pt x="29" y="29"/>
                  </a:moveTo>
                  <a:lnTo>
                    <a:pt x="29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</p:grpSp>
      <p:sp>
        <p:nvSpPr>
          <p:cNvPr id="40" name="Text Placeholder 4"/>
          <p:cNvSpPr txBox="1">
            <a:spLocks/>
          </p:cNvSpPr>
          <p:nvPr/>
        </p:nvSpPr>
        <p:spPr>
          <a:xfrm>
            <a:off x="7193554" y="2148065"/>
            <a:ext cx="3601963" cy="6257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just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Calibri" panose="020F0502020204030204" pitchFamily="34" charset="0"/>
              </a:rPr>
              <a:t>Изучения новых исследовательских инструментов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43" name="Text Placeholder 4"/>
          <p:cNvSpPr txBox="1">
            <a:spLocks/>
          </p:cNvSpPr>
          <p:nvPr/>
        </p:nvSpPr>
        <p:spPr>
          <a:xfrm>
            <a:off x="7252648" y="4278555"/>
            <a:ext cx="3601963" cy="6257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just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Calibri" panose="020F0502020204030204" pitchFamily="34" charset="0"/>
              </a:rPr>
              <a:t>Система оценивания исследований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44" name="Freeform 94"/>
          <p:cNvSpPr>
            <a:spLocks/>
          </p:cNvSpPr>
          <p:nvPr/>
        </p:nvSpPr>
        <p:spPr bwMode="auto">
          <a:xfrm rot="5400000">
            <a:off x="5895806" y="5163024"/>
            <a:ext cx="396220" cy="315187"/>
          </a:xfrm>
          <a:custGeom>
            <a:avLst/>
            <a:gdLst>
              <a:gd name="T0" fmla="*/ 0 w 328"/>
              <a:gd name="T1" fmla="*/ 49 h 148"/>
              <a:gd name="T2" fmla="*/ 234 w 328"/>
              <a:gd name="T3" fmla="*/ 49 h 148"/>
              <a:gd name="T4" fmla="*/ 234 w 328"/>
              <a:gd name="T5" fmla="*/ 0 h 148"/>
              <a:gd name="T6" fmla="*/ 328 w 328"/>
              <a:gd name="T7" fmla="*/ 73 h 148"/>
              <a:gd name="T8" fmla="*/ 234 w 328"/>
              <a:gd name="T9" fmla="*/ 148 h 148"/>
              <a:gd name="T10" fmla="*/ 234 w 328"/>
              <a:gd name="T11" fmla="*/ 97 h 148"/>
              <a:gd name="T12" fmla="*/ 0 w 328"/>
              <a:gd name="T13" fmla="*/ 97 h 148"/>
              <a:gd name="T14" fmla="*/ 0 w 328"/>
              <a:gd name="T15" fmla="*/ 49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8" h="148">
                <a:moveTo>
                  <a:pt x="0" y="49"/>
                </a:moveTo>
                <a:lnTo>
                  <a:pt x="234" y="49"/>
                </a:lnTo>
                <a:lnTo>
                  <a:pt x="234" y="0"/>
                </a:lnTo>
                <a:lnTo>
                  <a:pt x="328" y="73"/>
                </a:lnTo>
                <a:lnTo>
                  <a:pt x="234" y="148"/>
                </a:lnTo>
                <a:lnTo>
                  <a:pt x="234" y="97"/>
                </a:lnTo>
                <a:lnTo>
                  <a:pt x="0" y="97"/>
                </a:lnTo>
                <a:lnTo>
                  <a:pt x="0" y="49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3"/>
          </a:p>
        </p:txBody>
      </p:sp>
      <p:sp>
        <p:nvSpPr>
          <p:cNvPr id="47" name="Text Placeholder 4"/>
          <p:cNvSpPr txBox="1">
            <a:spLocks/>
          </p:cNvSpPr>
          <p:nvPr/>
        </p:nvSpPr>
        <p:spPr>
          <a:xfrm>
            <a:off x="687704" y="5771640"/>
            <a:ext cx="2708639" cy="30821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solidFill>
                  <a:srgbClr val="C0392B"/>
                </a:solidFill>
                <a:latin typeface="Calibri" panose="020F0502020204030204" pitchFamily="34" charset="0"/>
              </a:rPr>
              <a:t>Ожидаемые результаты</a:t>
            </a:r>
            <a:r>
              <a:rPr lang="en-US" sz="1800" dirty="0" smtClean="0">
                <a:solidFill>
                  <a:srgbClr val="C0392B"/>
                </a:solidFill>
                <a:latin typeface="Calibri" panose="020F0502020204030204" pitchFamily="34" charset="0"/>
              </a:rPr>
              <a:t>:</a:t>
            </a:r>
            <a:endParaRPr lang="en-US" sz="1800" dirty="0">
              <a:solidFill>
                <a:srgbClr val="C0392B"/>
              </a:solidFill>
              <a:latin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15612" y="5735608"/>
            <a:ext cx="55391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392B"/>
                </a:solidFill>
                <a:latin typeface="Calibri" panose="020F0502020204030204" pitchFamily="34" charset="0"/>
              </a:rPr>
              <a:t>Формирование системы требований «по умолчанию» к диссертациям, ВКР и курсовым работам</a:t>
            </a:r>
          </a:p>
        </p:txBody>
      </p:sp>
    </p:spTree>
    <p:extLst>
      <p:ext uri="{BB962C8B-B14F-4D97-AF65-F5344CB8AC3E}">
        <p14:creationId xmlns:p14="http://schemas.microsoft.com/office/powerpoint/2010/main" val="287774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15140" y="371475"/>
            <a:ext cx="10957760" cy="119466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b="0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Методы и инструменты интеграции </a:t>
            </a:r>
            <a:r>
              <a:rPr lang="ru-RU" sz="2400" b="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НИР с </a:t>
            </a:r>
            <a:r>
              <a:rPr lang="ru-RU" sz="2400" b="0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образовательным </a:t>
            </a:r>
            <a:r>
              <a:rPr lang="ru-RU" sz="2400" b="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процессом.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i="1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Повышение вовлеченности студентов</a:t>
            </a:r>
            <a:endParaRPr lang="en-US" sz="2400" i="1" dirty="0">
              <a:latin typeface="Calibri" panose="020F0502020204030204" pitchFamily="34" charset="0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872411" y="1412286"/>
            <a:ext cx="6061789" cy="1021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FEFEF"/>
              </a:solidFill>
            </a:endParaRPr>
          </a:p>
        </p:txBody>
      </p:sp>
      <p:sp>
        <p:nvSpPr>
          <p:cNvPr id="29" name="Text Placeholder 4"/>
          <p:cNvSpPr txBox="1">
            <a:spLocks/>
          </p:cNvSpPr>
          <p:nvPr/>
        </p:nvSpPr>
        <p:spPr>
          <a:xfrm>
            <a:off x="1358311" y="2912984"/>
            <a:ext cx="3260341" cy="30821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>
                <a:latin typeface="Calibri" panose="020F0502020204030204" pitchFamily="34" charset="0"/>
              </a:rPr>
              <a:t>Участие </a:t>
            </a:r>
            <a:r>
              <a:rPr lang="ru-RU" sz="1800" dirty="0" smtClean="0">
                <a:latin typeface="Calibri" panose="020F0502020204030204" pitchFamily="34" charset="0"/>
              </a:rPr>
              <a:t>в </a:t>
            </a:r>
            <a:r>
              <a:rPr lang="ru-RU" sz="1800" dirty="0">
                <a:latin typeface="Calibri" panose="020F0502020204030204" pitchFamily="34" charset="0"/>
              </a:rPr>
              <a:t>исследованиях по </a:t>
            </a:r>
            <a:r>
              <a:rPr lang="ru-RU" sz="1800" dirty="0" smtClean="0">
                <a:latin typeface="Calibri" panose="020F0502020204030204" pitchFamily="34" charset="0"/>
              </a:rPr>
              <a:t>направлениям</a:t>
            </a:r>
            <a:endParaRPr lang="en-US" sz="1800" dirty="0">
              <a:latin typeface="Calibri" panose="020F0502020204030204" pitchFamily="34" charset="0"/>
            </a:endParaRPr>
          </a:p>
        </p:txBody>
      </p:sp>
      <p:sp>
        <p:nvSpPr>
          <p:cNvPr id="38" name="Text Placeholder 4"/>
          <p:cNvSpPr txBox="1">
            <a:spLocks/>
          </p:cNvSpPr>
          <p:nvPr/>
        </p:nvSpPr>
        <p:spPr>
          <a:xfrm>
            <a:off x="1345513" y="1827844"/>
            <a:ext cx="3609042" cy="30821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>
                <a:solidFill>
                  <a:schemeClr val="accent4"/>
                </a:solidFill>
                <a:latin typeface="Calibri" panose="020F0502020204030204" pitchFamily="34" charset="0"/>
              </a:rPr>
              <a:t>Собственные </a:t>
            </a:r>
            <a:r>
              <a:rPr lang="ru-RU" sz="2000" dirty="0">
                <a:solidFill>
                  <a:schemeClr val="accent4"/>
                </a:solidFill>
                <a:latin typeface="Calibri" panose="020F0502020204030204" pitchFamily="34" charset="0"/>
              </a:rPr>
              <a:t>актуальные исследования (ВКР, курсовые)</a:t>
            </a:r>
          </a:p>
        </p:txBody>
      </p:sp>
      <p:cxnSp>
        <p:nvCxnSpPr>
          <p:cNvPr id="67" name="Straight Connector 43"/>
          <p:cNvCxnSpPr/>
          <p:nvPr/>
        </p:nvCxnSpPr>
        <p:spPr>
          <a:xfrm>
            <a:off x="1235506" y="1750284"/>
            <a:ext cx="5465" cy="75032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44"/>
          <p:cNvCxnSpPr/>
          <p:nvPr/>
        </p:nvCxnSpPr>
        <p:spPr>
          <a:xfrm>
            <a:off x="1254556" y="2832502"/>
            <a:ext cx="1188" cy="1034262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159"/>
          <p:cNvGrpSpPr/>
          <p:nvPr/>
        </p:nvGrpSpPr>
        <p:grpSpPr>
          <a:xfrm>
            <a:off x="485192" y="1754968"/>
            <a:ext cx="528904" cy="512372"/>
            <a:chOff x="2673351" y="3681413"/>
            <a:chExt cx="392113" cy="393700"/>
          </a:xfrm>
          <a:solidFill>
            <a:srgbClr val="15A185"/>
          </a:solidFill>
        </p:grpSpPr>
        <p:sp>
          <p:nvSpPr>
            <p:cNvPr id="45" name="Freeform 197"/>
            <p:cNvSpPr>
              <a:spLocks noEditPoints="1"/>
            </p:cNvSpPr>
            <p:nvPr/>
          </p:nvSpPr>
          <p:spPr bwMode="auto">
            <a:xfrm>
              <a:off x="2673351" y="3681413"/>
              <a:ext cx="392113" cy="393700"/>
            </a:xfrm>
            <a:custGeom>
              <a:avLst/>
              <a:gdLst>
                <a:gd name="T0" fmla="*/ 336 w 493"/>
                <a:gd name="T1" fmla="*/ 0 h 495"/>
                <a:gd name="T2" fmla="*/ 190 w 493"/>
                <a:gd name="T3" fmla="*/ 0 h 495"/>
                <a:gd name="T4" fmla="*/ 123 w 493"/>
                <a:gd name="T5" fmla="*/ 0 h 495"/>
                <a:gd name="T6" fmla="*/ 105 w 493"/>
                <a:gd name="T7" fmla="*/ 0 h 495"/>
                <a:gd name="T8" fmla="*/ 65 w 493"/>
                <a:gd name="T9" fmla="*/ 27 h 495"/>
                <a:gd name="T10" fmla="*/ 61 w 493"/>
                <a:gd name="T11" fmla="*/ 69 h 495"/>
                <a:gd name="T12" fmla="*/ 53 w 493"/>
                <a:gd name="T13" fmla="*/ 77 h 495"/>
                <a:gd name="T14" fmla="*/ 27 w 493"/>
                <a:gd name="T15" fmla="*/ 80 h 495"/>
                <a:gd name="T16" fmla="*/ 0 w 493"/>
                <a:gd name="T17" fmla="*/ 180 h 495"/>
                <a:gd name="T18" fmla="*/ 0 w 493"/>
                <a:gd name="T19" fmla="*/ 336 h 495"/>
                <a:gd name="T20" fmla="*/ 0 w 493"/>
                <a:gd name="T21" fmla="*/ 411 h 495"/>
                <a:gd name="T22" fmla="*/ 0 w 493"/>
                <a:gd name="T23" fmla="*/ 436 h 495"/>
                <a:gd name="T24" fmla="*/ 9 w 493"/>
                <a:gd name="T25" fmla="*/ 470 h 495"/>
                <a:gd name="T26" fmla="*/ 50 w 493"/>
                <a:gd name="T27" fmla="*/ 493 h 495"/>
                <a:gd name="T28" fmla="*/ 157 w 493"/>
                <a:gd name="T29" fmla="*/ 495 h 495"/>
                <a:gd name="T30" fmla="*/ 313 w 493"/>
                <a:gd name="T31" fmla="*/ 495 h 495"/>
                <a:gd name="T32" fmla="*/ 403 w 493"/>
                <a:gd name="T33" fmla="*/ 495 h 495"/>
                <a:gd name="T34" fmla="*/ 432 w 493"/>
                <a:gd name="T35" fmla="*/ 495 h 495"/>
                <a:gd name="T36" fmla="*/ 457 w 493"/>
                <a:gd name="T37" fmla="*/ 489 h 495"/>
                <a:gd name="T38" fmla="*/ 487 w 493"/>
                <a:gd name="T39" fmla="*/ 459 h 495"/>
                <a:gd name="T40" fmla="*/ 493 w 493"/>
                <a:gd name="T41" fmla="*/ 368 h 495"/>
                <a:gd name="T42" fmla="*/ 493 w 493"/>
                <a:gd name="T43" fmla="*/ 255 h 495"/>
                <a:gd name="T44" fmla="*/ 493 w 493"/>
                <a:gd name="T45" fmla="*/ 117 h 495"/>
                <a:gd name="T46" fmla="*/ 493 w 493"/>
                <a:gd name="T47" fmla="*/ 59 h 495"/>
                <a:gd name="T48" fmla="*/ 493 w 493"/>
                <a:gd name="T49" fmla="*/ 48 h 495"/>
                <a:gd name="T50" fmla="*/ 449 w 493"/>
                <a:gd name="T51" fmla="*/ 0 h 495"/>
                <a:gd name="T52" fmla="*/ 455 w 493"/>
                <a:gd name="T53" fmla="*/ 457 h 495"/>
                <a:gd name="T54" fmla="*/ 368 w 493"/>
                <a:gd name="T55" fmla="*/ 464 h 495"/>
                <a:gd name="T56" fmla="*/ 219 w 493"/>
                <a:gd name="T57" fmla="*/ 464 h 495"/>
                <a:gd name="T58" fmla="*/ 109 w 493"/>
                <a:gd name="T59" fmla="*/ 464 h 495"/>
                <a:gd name="T60" fmla="*/ 67 w 493"/>
                <a:gd name="T61" fmla="*/ 464 h 495"/>
                <a:gd name="T62" fmla="*/ 48 w 493"/>
                <a:gd name="T63" fmla="*/ 462 h 495"/>
                <a:gd name="T64" fmla="*/ 28 w 493"/>
                <a:gd name="T65" fmla="*/ 382 h 495"/>
                <a:gd name="T66" fmla="*/ 28 w 493"/>
                <a:gd name="T67" fmla="*/ 226 h 495"/>
                <a:gd name="T68" fmla="*/ 28 w 493"/>
                <a:gd name="T69" fmla="*/ 151 h 495"/>
                <a:gd name="T70" fmla="*/ 28 w 493"/>
                <a:gd name="T71" fmla="*/ 126 h 495"/>
                <a:gd name="T72" fmla="*/ 40 w 493"/>
                <a:gd name="T73" fmla="*/ 107 h 495"/>
                <a:gd name="T74" fmla="*/ 61 w 493"/>
                <a:gd name="T75" fmla="*/ 105 h 495"/>
                <a:gd name="T76" fmla="*/ 61 w 493"/>
                <a:gd name="T77" fmla="*/ 249 h 495"/>
                <a:gd name="T78" fmla="*/ 61 w 493"/>
                <a:gd name="T79" fmla="*/ 361 h 495"/>
                <a:gd name="T80" fmla="*/ 61 w 493"/>
                <a:gd name="T81" fmla="*/ 407 h 495"/>
                <a:gd name="T82" fmla="*/ 65 w 493"/>
                <a:gd name="T83" fmla="*/ 430 h 495"/>
                <a:gd name="T84" fmla="*/ 88 w 493"/>
                <a:gd name="T85" fmla="*/ 430 h 495"/>
                <a:gd name="T86" fmla="*/ 90 w 493"/>
                <a:gd name="T87" fmla="*/ 322 h 495"/>
                <a:gd name="T88" fmla="*/ 90 w 493"/>
                <a:gd name="T89" fmla="*/ 167 h 495"/>
                <a:gd name="T90" fmla="*/ 90 w 493"/>
                <a:gd name="T91" fmla="*/ 78 h 495"/>
                <a:gd name="T92" fmla="*/ 90 w 493"/>
                <a:gd name="T93" fmla="*/ 50 h 495"/>
                <a:gd name="T94" fmla="*/ 96 w 493"/>
                <a:gd name="T95" fmla="*/ 34 h 495"/>
                <a:gd name="T96" fmla="*/ 165 w 493"/>
                <a:gd name="T97" fmla="*/ 29 h 495"/>
                <a:gd name="T98" fmla="*/ 338 w 493"/>
                <a:gd name="T99" fmla="*/ 29 h 495"/>
                <a:gd name="T100" fmla="*/ 420 w 493"/>
                <a:gd name="T101" fmla="*/ 29 h 495"/>
                <a:gd name="T102" fmla="*/ 447 w 493"/>
                <a:gd name="T103" fmla="*/ 29 h 495"/>
                <a:gd name="T104" fmla="*/ 460 w 493"/>
                <a:gd name="T105" fmla="*/ 34 h 495"/>
                <a:gd name="T106" fmla="*/ 462 w 493"/>
                <a:gd name="T107" fmla="*/ 436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93" h="495">
                  <a:moveTo>
                    <a:pt x="449" y="0"/>
                  </a:moveTo>
                  <a:lnTo>
                    <a:pt x="418" y="0"/>
                  </a:lnTo>
                  <a:lnTo>
                    <a:pt x="388" y="0"/>
                  </a:lnTo>
                  <a:lnTo>
                    <a:pt x="336" y="0"/>
                  </a:lnTo>
                  <a:lnTo>
                    <a:pt x="290" y="0"/>
                  </a:lnTo>
                  <a:lnTo>
                    <a:pt x="249" y="0"/>
                  </a:lnTo>
                  <a:lnTo>
                    <a:pt x="217" y="0"/>
                  </a:lnTo>
                  <a:lnTo>
                    <a:pt x="190" y="0"/>
                  </a:lnTo>
                  <a:lnTo>
                    <a:pt x="167" y="0"/>
                  </a:lnTo>
                  <a:lnTo>
                    <a:pt x="148" y="0"/>
                  </a:lnTo>
                  <a:lnTo>
                    <a:pt x="134" y="0"/>
                  </a:lnTo>
                  <a:lnTo>
                    <a:pt x="123" y="0"/>
                  </a:lnTo>
                  <a:lnTo>
                    <a:pt x="115" y="0"/>
                  </a:lnTo>
                  <a:lnTo>
                    <a:pt x="111" y="0"/>
                  </a:lnTo>
                  <a:lnTo>
                    <a:pt x="107" y="0"/>
                  </a:lnTo>
                  <a:lnTo>
                    <a:pt x="105" y="0"/>
                  </a:lnTo>
                  <a:lnTo>
                    <a:pt x="105" y="0"/>
                  </a:lnTo>
                  <a:lnTo>
                    <a:pt x="88" y="2"/>
                  </a:lnTo>
                  <a:lnTo>
                    <a:pt x="75" y="11"/>
                  </a:lnTo>
                  <a:lnTo>
                    <a:pt x="65" y="27"/>
                  </a:lnTo>
                  <a:lnTo>
                    <a:pt x="61" y="48"/>
                  </a:lnTo>
                  <a:lnTo>
                    <a:pt x="61" y="57"/>
                  </a:lnTo>
                  <a:lnTo>
                    <a:pt x="61" y="65"/>
                  </a:lnTo>
                  <a:lnTo>
                    <a:pt x="61" y="69"/>
                  </a:lnTo>
                  <a:lnTo>
                    <a:pt x="61" y="73"/>
                  </a:lnTo>
                  <a:lnTo>
                    <a:pt x="61" y="77"/>
                  </a:lnTo>
                  <a:lnTo>
                    <a:pt x="61" y="77"/>
                  </a:lnTo>
                  <a:lnTo>
                    <a:pt x="53" y="77"/>
                  </a:lnTo>
                  <a:lnTo>
                    <a:pt x="50" y="77"/>
                  </a:lnTo>
                  <a:lnTo>
                    <a:pt x="48" y="77"/>
                  </a:lnTo>
                  <a:lnTo>
                    <a:pt x="48" y="77"/>
                  </a:lnTo>
                  <a:lnTo>
                    <a:pt x="27" y="80"/>
                  </a:lnTo>
                  <a:lnTo>
                    <a:pt x="11" y="90"/>
                  </a:lnTo>
                  <a:lnTo>
                    <a:pt x="2" y="105"/>
                  </a:lnTo>
                  <a:lnTo>
                    <a:pt x="0" y="125"/>
                  </a:lnTo>
                  <a:lnTo>
                    <a:pt x="0" y="180"/>
                  </a:lnTo>
                  <a:lnTo>
                    <a:pt x="0" y="228"/>
                  </a:lnTo>
                  <a:lnTo>
                    <a:pt x="0" y="268"/>
                  </a:lnTo>
                  <a:lnTo>
                    <a:pt x="0" y="305"/>
                  </a:lnTo>
                  <a:lnTo>
                    <a:pt x="0" y="336"/>
                  </a:lnTo>
                  <a:lnTo>
                    <a:pt x="0" y="361"/>
                  </a:lnTo>
                  <a:lnTo>
                    <a:pt x="0" y="380"/>
                  </a:lnTo>
                  <a:lnTo>
                    <a:pt x="0" y="397"/>
                  </a:lnTo>
                  <a:lnTo>
                    <a:pt x="0" y="411"/>
                  </a:lnTo>
                  <a:lnTo>
                    <a:pt x="0" y="420"/>
                  </a:lnTo>
                  <a:lnTo>
                    <a:pt x="0" y="426"/>
                  </a:lnTo>
                  <a:lnTo>
                    <a:pt x="0" y="432"/>
                  </a:lnTo>
                  <a:lnTo>
                    <a:pt x="0" y="436"/>
                  </a:lnTo>
                  <a:lnTo>
                    <a:pt x="0" y="436"/>
                  </a:lnTo>
                  <a:lnTo>
                    <a:pt x="0" y="449"/>
                  </a:lnTo>
                  <a:lnTo>
                    <a:pt x="4" y="459"/>
                  </a:lnTo>
                  <a:lnTo>
                    <a:pt x="9" y="470"/>
                  </a:lnTo>
                  <a:lnTo>
                    <a:pt x="17" y="478"/>
                  </a:lnTo>
                  <a:lnTo>
                    <a:pt x="27" y="485"/>
                  </a:lnTo>
                  <a:lnTo>
                    <a:pt x="38" y="489"/>
                  </a:lnTo>
                  <a:lnTo>
                    <a:pt x="50" y="493"/>
                  </a:lnTo>
                  <a:lnTo>
                    <a:pt x="61" y="495"/>
                  </a:lnTo>
                  <a:lnTo>
                    <a:pt x="96" y="495"/>
                  </a:lnTo>
                  <a:lnTo>
                    <a:pt x="126" y="495"/>
                  </a:lnTo>
                  <a:lnTo>
                    <a:pt x="157" y="495"/>
                  </a:lnTo>
                  <a:lnTo>
                    <a:pt x="184" y="495"/>
                  </a:lnTo>
                  <a:lnTo>
                    <a:pt x="234" y="495"/>
                  </a:lnTo>
                  <a:lnTo>
                    <a:pt x="278" y="495"/>
                  </a:lnTo>
                  <a:lnTo>
                    <a:pt x="313" y="495"/>
                  </a:lnTo>
                  <a:lnTo>
                    <a:pt x="343" y="495"/>
                  </a:lnTo>
                  <a:lnTo>
                    <a:pt x="368" y="495"/>
                  </a:lnTo>
                  <a:lnTo>
                    <a:pt x="388" y="495"/>
                  </a:lnTo>
                  <a:lnTo>
                    <a:pt x="403" y="495"/>
                  </a:lnTo>
                  <a:lnTo>
                    <a:pt x="414" y="495"/>
                  </a:lnTo>
                  <a:lnTo>
                    <a:pt x="422" y="495"/>
                  </a:lnTo>
                  <a:lnTo>
                    <a:pt x="428" y="495"/>
                  </a:lnTo>
                  <a:lnTo>
                    <a:pt x="432" y="495"/>
                  </a:lnTo>
                  <a:lnTo>
                    <a:pt x="434" y="495"/>
                  </a:lnTo>
                  <a:lnTo>
                    <a:pt x="434" y="495"/>
                  </a:lnTo>
                  <a:lnTo>
                    <a:pt x="447" y="493"/>
                  </a:lnTo>
                  <a:lnTo>
                    <a:pt x="457" y="489"/>
                  </a:lnTo>
                  <a:lnTo>
                    <a:pt x="468" y="485"/>
                  </a:lnTo>
                  <a:lnTo>
                    <a:pt x="476" y="478"/>
                  </a:lnTo>
                  <a:lnTo>
                    <a:pt x="484" y="470"/>
                  </a:lnTo>
                  <a:lnTo>
                    <a:pt x="487" y="459"/>
                  </a:lnTo>
                  <a:lnTo>
                    <a:pt x="491" y="449"/>
                  </a:lnTo>
                  <a:lnTo>
                    <a:pt x="493" y="436"/>
                  </a:lnTo>
                  <a:lnTo>
                    <a:pt x="493" y="401"/>
                  </a:lnTo>
                  <a:lnTo>
                    <a:pt x="493" y="368"/>
                  </a:lnTo>
                  <a:lnTo>
                    <a:pt x="493" y="336"/>
                  </a:lnTo>
                  <a:lnTo>
                    <a:pt x="493" y="307"/>
                  </a:lnTo>
                  <a:lnTo>
                    <a:pt x="493" y="280"/>
                  </a:lnTo>
                  <a:lnTo>
                    <a:pt x="493" y="255"/>
                  </a:lnTo>
                  <a:lnTo>
                    <a:pt x="493" y="211"/>
                  </a:lnTo>
                  <a:lnTo>
                    <a:pt x="493" y="174"/>
                  </a:lnTo>
                  <a:lnTo>
                    <a:pt x="493" y="142"/>
                  </a:lnTo>
                  <a:lnTo>
                    <a:pt x="493" y="117"/>
                  </a:lnTo>
                  <a:lnTo>
                    <a:pt x="493" y="96"/>
                  </a:lnTo>
                  <a:lnTo>
                    <a:pt x="493" y="80"/>
                  </a:lnTo>
                  <a:lnTo>
                    <a:pt x="493" y="69"/>
                  </a:lnTo>
                  <a:lnTo>
                    <a:pt x="493" y="59"/>
                  </a:lnTo>
                  <a:lnTo>
                    <a:pt x="493" y="53"/>
                  </a:lnTo>
                  <a:lnTo>
                    <a:pt x="493" y="50"/>
                  </a:lnTo>
                  <a:lnTo>
                    <a:pt x="493" y="48"/>
                  </a:lnTo>
                  <a:lnTo>
                    <a:pt x="493" y="48"/>
                  </a:lnTo>
                  <a:lnTo>
                    <a:pt x="489" y="27"/>
                  </a:lnTo>
                  <a:lnTo>
                    <a:pt x="480" y="11"/>
                  </a:lnTo>
                  <a:lnTo>
                    <a:pt x="466" y="2"/>
                  </a:lnTo>
                  <a:lnTo>
                    <a:pt x="449" y="0"/>
                  </a:lnTo>
                  <a:lnTo>
                    <a:pt x="449" y="0"/>
                  </a:lnTo>
                  <a:close/>
                  <a:moveTo>
                    <a:pt x="462" y="436"/>
                  </a:moveTo>
                  <a:lnTo>
                    <a:pt x="460" y="447"/>
                  </a:lnTo>
                  <a:lnTo>
                    <a:pt x="455" y="457"/>
                  </a:lnTo>
                  <a:lnTo>
                    <a:pt x="445" y="462"/>
                  </a:lnTo>
                  <a:lnTo>
                    <a:pt x="434" y="464"/>
                  </a:lnTo>
                  <a:lnTo>
                    <a:pt x="401" y="464"/>
                  </a:lnTo>
                  <a:lnTo>
                    <a:pt x="368" y="464"/>
                  </a:lnTo>
                  <a:lnTo>
                    <a:pt x="340" y="464"/>
                  </a:lnTo>
                  <a:lnTo>
                    <a:pt x="311" y="464"/>
                  </a:lnTo>
                  <a:lnTo>
                    <a:pt x="261" y="464"/>
                  </a:lnTo>
                  <a:lnTo>
                    <a:pt x="219" y="464"/>
                  </a:lnTo>
                  <a:lnTo>
                    <a:pt x="182" y="464"/>
                  </a:lnTo>
                  <a:lnTo>
                    <a:pt x="153" y="464"/>
                  </a:lnTo>
                  <a:lnTo>
                    <a:pt x="128" y="464"/>
                  </a:lnTo>
                  <a:lnTo>
                    <a:pt x="109" y="464"/>
                  </a:lnTo>
                  <a:lnTo>
                    <a:pt x="94" y="464"/>
                  </a:lnTo>
                  <a:lnTo>
                    <a:pt x="82" y="464"/>
                  </a:lnTo>
                  <a:lnTo>
                    <a:pt x="73" y="464"/>
                  </a:lnTo>
                  <a:lnTo>
                    <a:pt x="67" y="464"/>
                  </a:lnTo>
                  <a:lnTo>
                    <a:pt x="65" y="464"/>
                  </a:lnTo>
                  <a:lnTo>
                    <a:pt x="63" y="464"/>
                  </a:lnTo>
                  <a:lnTo>
                    <a:pt x="61" y="464"/>
                  </a:lnTo>
                  <a:lnTo>
                    <a:pt x="48" y="462"/>
                  </a:lnTo>
                  <a:lnTo>
                    <a:pt x="38" y="457"/>
                  </a:lnTo>
                  <a:lnTo>
                    <a:pt x="30" y="447"/>
                  </a:lnTo>
                  <a:lnTo>
                    <a:pt x="28" y="436"/>
                  </a:lnTo>
                  <a:lnTo>
                    <a:pt x="28" y="382"/>
                  </a:lnTo>
                  <a:lnTo>
                    <a:pt x="28" y="334"/>
                  </a:lnTo>
                  <a:lnTo>
                    <a:pt x="28" y="292"/>
                  </a:lnTo>
                  <a:lnTo>
                    <a:pt x="28" y="257"/>
                  </a:lnTo>
                  <a:lnTo>
                    <a:pt x="28" y="226"/>
                  </a:lnTo>
                  <a:lnTo>
                    <a:pt x="28" y="201"/>
                  </a:lnTo>
                  <a:lnTo>
                    <a:pt x="28" y="180"/>
                  </a:lnTo>
                  <a:lnTo>
                    <a:pt x="28" y="165"/>
                  </a:lnTo>
                  <a:lnTo>
                    <a:pt x="28" y="151"/>
                  </a:lnTo>
                  <a:lnTo>
                    <a:pt x="28" y="142"/>
                  </a:lnTo>
                  <a:lnTo>
                    <a:pt x="28" y="134"/>
                  </a:lnTo>
                  <a:lnTo>
                    <a:pt x="28" y="130"/>
                  </a:lnTo>
                  <a:lnTo>
                    <a:pt x="28" y="126"/>
                  </a:lnTo>
                  <a:lnTo>
                    <a:pt x="28" y="125"/>
                  </a:lnTo>
                  <a:lnTo>
                    <a:pt x="30" y="119"/>
                  </a:lnTo>
                  <a:lnTo>
                    <a:pt x="34" y="111"/>
                  </a:lnTo>
                  <a:lnTo>
                    <a:pt x="40" y="107"/>
                  </a:lnTo>
                  <a:lnTo>
                    <a:pt x="48" y="105"/>
                  </a:lnTo>
                  <a:lnTo>
                    <a:pt x="55" y="105"/>
                  </a:lnTo>
                  <a:lnTo>
                    <a:pt x="59" y="105"/>
                  </a:lnTo>
                  <a:lnTo>
                    <a:pt x="61" y="105"/>
                  </a:lnTo>
                  <a:lnTo>
                    <a:pt x="61" y="105"/>
                  </a:lnTo>
                  <a:lnTo>
                    <a:pt x="61" y="161"/>
                  </a:lnTo>
                  <a:lnTo>
                    <a:pt x="61" y="209"/>
                  </a:lnTo>
                  <a:lnTo>
                    <a:pt x="61" y="249"/>
                  </a:lnTo>
                  <a:lnTo>
                    <a:pt x="61" y="286"/>
                  </a:lnTo>
                  <a:lnTo>
                    <a:pt x="61" y="315"/>
                  </a:lnTo>
                  <a:lnTo>
                    <a:pt x="61" y="341"/>
                  </a:lnTo>
                  <a:lnTo>
                    <a:pt x="61" y="361"/>
                  </a:lnTo>
                  <a:lnTo>
                    <a:pt x="61" y="378"/>
                  </a:lnTo>
                  <a:lnTo>
                    <a:pt x="61" y="391"/>
                  </a:lnTo>
                  <a:lnTo>
                    <a:pt x="61" y="401"/>
                  </a:lnTo>
                  <a:lnTo>
                    <a:pt x="61" y="407"/>
                  </a:lnTo>
                  <a:lnTo>
                    <a:pt x="61" y="412"/>
                  </a:lnTo>
                  <a:lnTo>
                    <a:pt x="61" y="416"/>
                  </a:lnTo>
                  <a:lnTo>
                    <a:pt x="61" y="416"/>
                  </a:lnTo>
                  <a:lnTo>
                    <a:pt x="65" y="430"/>
                  </a:lnTo>
                  <a:lnTo>
                    <a:pt x="71" y="434"/>
                  </a:lnTo>
                  <a:lnTo>
                    <a:pt x="76" y="436"/>
                  </a:lnTo>
                  <a:lnTo>
                    <a:pt x="82" y="434"/>
                  </a:lnTo>
                  <a:lnTo>
                    <a:pt x="88" y="430"/>
                  </a:lnTo>
                  <a:lnTo>
                    <a:pt x="90" y="416"/>
                  </a:lnTo>
                  <a:lnTo>
                    <a:pt x="90" y="384"/>
                  </a:lnTo>
                  <a:lnTo>
                    <a:pt x="90" y="351"/>
                  </a:lnTo>
                  <a:lnTo>
                    <a:pt x="90" y="322"/>
                  </a:lnTo>
                  <a:lnTo>
                    <a:pt x="90" y="295"/>
                  </a:lnTo>
                  <a:lnTo>
                    <a:pt x="90" y="245"/>
                  </a:lnTo>
                  <a:lnTo>
                    <a:pt x="90" y="203"/>
                  </a:lnTo>
                  <a:lnTo>
                    <a:pt x="90" y="167"/>
                  </a:lnTo>
                  <a:lnTo>
                    <a:pt x="90" y="138"/>
                  </a:lnTo>
                  <a:lnTo>
                    <a:pt x="90" y="113"/>
                  </a:lnTo>
                  <a:lnTo>
                    <a:pt x="90" y="94"/>
                  </a:lnTo>
                  <a:lnTo>
                    <a:pt x="90" y="78"/>
                  </a:lnTo>
                  <a:lnTo>
                    <a:pt x="90" y="67"/>
                  </a:lnTo>
                  <a:lnTo>
                    <a:pt x="90" y="59"/>
                  </a:lnTo>
                  <a:lnTo>
                    <a:pt x="90" y="53"/>
                  </a:lnTo>
                  <a:lnTo>
                    <a:pt x="90" y="50"/>
                  </a:lnTo>
                  <a:lnTo>
                    <a:pt x="90" y="48"/>
                  </a:lnTo>
                  <a:lnTo>
                    <a:pt x="90" y="48"/>
                  </a:lnTo>
                  <a:lnTo>
                    <a:pt x="92" y="40"/>
                  </a:lnTo>
                  <a:lnTo>
                    <a:pt x="96" y="34"/>
                  </a:lnTo>
                  <a:lnTo>
                    <a:pt x="101" y="30"/>
                  </a:lnTo>
                  <a:lnTo>
                    <a:pt x="105" y="29"/>
                  </a:lnTo>
                  <a:lnTo>
                    <a:pt x="136" y="29"/>
                  </a:lnTo>
                  <a:lnTo>
                    <a:pt x="165" y="29"/>
                  </a:lnTo>
                  <a:lnTo>
                    <a:pt x="219" y="29"/>
                  </a:lnTo>
                  <a:lnTo>
                    <a:pt x="265" y="29"/>
                  </a:lnTo>
                  <a:lnTo>
                    <a:pt x="303" y="29"/>
                  </a:lnTo>
                  <a:lnTo>
                    <a:pt x="338" y="29"/>
                  </a:lnTo>
                  <a:lnTo>
                    <a:pt x="364" y="29"/>
                  </a:lnTo>
                  <a:lnTo>
                    <a:pt x="388" y="29"/>
                  </a:lnTo>
                  <a:lnTo>
                    <a:pt x="407" y="29"/>
                  </a:lnTo>
                  <a:lnTo>
                    <a:pt x="420" y="29"/>
                  </a:lnTo>
                  <a:lnTo>
                    <a:pt x="430" y="29"/>
                  </a:lnTo>
                  <a:lnTo>
                    <a:pt x="437" y="29"/>
                  </a:lnTo>
                  <a:lnTo>
                    <a:pt x="443" y="29"/>
                  </a:lnTo>
                  <a:lnTo>
                    <a:pt x="447" y="29"/>
                  </a:lnTo>
                  <a:lnTo>
                    <a:pt x="449" y="29"/>
                  </a:lnTo>
                  <a:lnTo>
                    <a:pt x="449" y="29"/>
                  </a:lnTo>
                  <a:lnTo>
                    <a:pt x="455" y="30"/>
                  </a:lnTo>
                  <a:lnTo>
                    <a:pt x="460" y="34"/>
                  </a:lnTo>
                  <a:lnTo>
                    <a:pt x="462" y="48"/>
                  </a:lnTo>
                  <a:lnTo>
                    <a:pt x="462" y="436"/>
                  </a:lnTo>
                  <a:lnTo>
                    <a:pt x="462" y="436"/>
                  </a:lnTo>
                  <a:close/>
                  <a:moveTo>
                    <a:pt x="462" y="436"/>
                  </a:moveTo>
                  <a:lnTo>
                    <a:pt x="462" y="4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98"/>
            <p:cNvSpPr>
              <a:spLocks noEditPoints="1"/>
            </p:cNvSpPr>
            <p:nvPr/>
          </p:nvSpPr>
          <p:spPr bwMode="auto">
            <a:xfrm>
              <a:off x="2908301" y="3827463"/>
              <a:ext cx="111125" cy="15875"/>
            </a:xfrm>
            <a:custGeom>
              <a:avLst/>
              <a:gdLst>
                <a:gd name="T0" fmla="*/ 4 w 141"/>
                <a:gd name="T1" fmla="*/ 19 h 19"/>
                <a:gd name="T2" fmla="*/ 27 w 141"/>
                <a:gd name="T3" fmla="*/ 19 h 19"/>
                <a:gd name="T4" fmla="*/ 46 w 141"/>
                <a:gd name="T5" fmla="*/ 19 h 19"/>
                <a:gd name="T6" fmla="*/ 62 w 141"/>
                <a:gd name="T7" fmla="*/ 19 h 19"/>
                <a:gd name="T8" fmla="*/ 77 w 141"/>
                <a:gd name="T9" fmla="*/ 19 h 19"/>
                <a:gd name="T10" fmla="*/ 89 w 141"/>
                <a:gd name="T11" fmla="*/ 19 h 19"/>
                <a:gd name="T12" fmla="*/ 100 w 141"/>
                <a:gd name="T13" fmla="*/ 19 h 19"/>
                <a:gd name="T14" fmla="*/ 114 w 141"/>
                <a:gd name="T15" fmla="*/ 19 h 19"/>
                <a:gd name="T16" fmla="*/ 123 w 141"/>
                <a:gd name="T17" fmla="*/ 19 h 19"/>
                <a:gd name="T18" fmla="*/ 129 w 141"/>
                <a:gd name="T19" fmla="*/ 19 h 19"/>
                <a:gd name="T20" fmla="*/ 129 w 141"/>
                <a:gd name="T21" fmla="*/ 19 h 19"/>
                <a:gd name="T22" fmla="*/ 131 w 141"/>
                <a:gd name="T23" fmla="*/ 19 h 19"/>
                <a:gd name="T24" fmla="*/ 137 w 141"/>
                <a:gd name="T25" fmla="*/ 15 h 19"/>
                <a:gd name="T26" fmla="*/ 141 w 141"/>
                <a:gd name="T27" fmla="*/ 10 h 19"/>
                <a:gd name="T28" fmla="*/ 137 w 141"/>
                <a:gd name="T29" fmla="*/ 2 h 19"/>
                <a:gd name="T30" fmla="*/ 131 w 141"/>
                <a:gd name="T31" fmla="*/ 0 h 19"/>
                <a:gd name="T32" fmla="*/ 108 w 141"/>
                <a:gd name="T33" fmla="*/ 0 h 19"/>
                <a:gd name="T34" fmla="*/ 89 w 141"/>
                <a:gd name="T35" fmla="*/ 0 h 19"/>
                <a:gd name="T36" fmla="*/ 71 w 141"/>
                <a:gd name="T37" fmla="*/ 0 h 19"/>
                <a:gd name="T38" fmla="*/ 58 w 141"/>
                <a:gd name="T39" fmla="*/ 0 h 19"/>
                <a:gd name="T40" fmla="*/ 45 w 141"/>
                <a:gd name="T41" fmla="*/ 0 h 19"/>
                <a:gd name="T42" fmla="*/ 35 w 141"/>
                <a:gd name="T43" fmla="*/ 0 h 19"/>
                <a:gd name="T44" fmla="*/ 20 w 141"/>
                <a:gd name="T45" fmla="*/ 0 h 19"/>
                <a:gd name="T46" fmla="*/ 12 w 141"/>
                <a:gd name="T47" fmla="*/ 0 h 19"/>
                <a:gd name="T48" fmla="*/ 6 w 141"/>
                <a:gd name="T49" fmla="*/ 0 h 19"/>
                <a:gd name="T50" fmla="*/ 4 w 141"/>
                <a:gd name="T51" fmla="*/ 0 h 19"/>
                <a:gd name="T52" fmla="*/ 4 w 141"/>
                <a:gd name="T53" fmla="*/ 0 h 19"/>
                <a:gd name="T54" fmla="*/ 2 w 141"/>
                <a:gd name="T55" fmla="*/ 2 h 19"/>
                <a:gd name="T56" fmla="*/ 0 w 141"/>
                <a:gd name="T57" fmla="*/ 10 h 19"/>
                <a:gd name="T58" fmla="*/ 2 w 141"/>
                <a:gd name="T59" fmla="*/ 15 h 19"/>
                <a:gd name="T60" fmla="*/ 4 w 141"/>
                <a:gd name="T61" fmla="*/ 19 h 19"/>
                <a:gd name="T62" fmla="*/ 4 w 141"/>
                <a:gd name="T63" fmla="*/ 19 h 19"/>
                <a:gd name="T64" fmla="*/ 4 w 141"/>
                <a:gd name="T65" fmla="*/ 19 h 19"/>
                <a:gd name="T66" fmla="*/ 4 w 141"/>
                <a:gd name="T67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1" h="19">
                  <a:moveTo>
                    <a:pt x="4" y="19"/>
                  </a:moveTo>
                  <a:lnTo>
                    <a:pt x="27" y="19"/>
                  </a:lnTo>
                  <a:lnTo>
                    <a:pt x="46" y="19"/>
                  </a:lnTo>
                  <a:lnTo>
                    <a:pt x="62" y="19"/>
                  </a:lnTo>
                  <a:lnTo>
                    <a:pt x="77" y="19"/>
                  </a:lnTo>
                  <a:lnTo>
                    <a:pt x="89" y="19"/>
                  </a:lnTo>
                  <a:lnTo>
                    <a:pt x="100" y="19"/>
                  </a:lnTo>
                  <a:lnTo>
                    <a:pt x="114" y="19"/>
                  </a:lnTo>
                  <a:lnTo>
                    <a:pt x="123" y="19"/>
                  </a:lnTo>
                  <a:lnTo>
                    <a:pt x="129" y="19"/>
                  </a:lnTo>
                  <a:lnTo>
                    <a:pt x="129" y="19"/>
                  </a:lnTo>
                  <a:lnTo>
                    <a:pt x="131" y="19"/>
                  </a:lnTo>
                  <a:lnTo>
                    <a:pt x="137" y="15"/>
                  </a:lnTo>
                  <a:lnTo>
                    <a:pt x="141" y="10"/>
                  </a:lnTo>
                  <a:lnTo>
                    <a:pt x="137" y="2"/>
                  </a:lnTo>
                  <a:lnTo>
                    <a:pt x="131" y="0"/>
                  </a:lnTo>
                  <a:lnTo>
                    <a:pt x="108" y="0"/>
                  </a:lnTo>
                  <a:lnTo>
                    <a:pt x="89" y="0"/>
                  </a:lnTo>
                  <a:lnTo>
                    <a:pt x="71" y="0"/>
                  </a:lnTo>
                  <a:lnTo>
                    <a:pt x="58" y="0"/>
                  </a:lnTo>
                  <a:lnTo>
                    <a:pt x="45" y="0"/>
                  </a:lnTo>
                  <a:lnTo>
                    <a:pt x="35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10"/>
                  </a:lnTo>
                  <a:lnTo>
                    <a:pt x="2" y="15"/>
                  </a:lnTo>
                  <a:lnTo>
                    <a:pt x="4" y="19"/>
                  </a:lnTo>
                  <a:lnTo>
                    <a:pt x="4" y="19"/>
                  </a:lnTo>
                  <a:close/>
                  <a:moveTo>
                    <a:pt x="4" y="19"/>
                  </a:moveTo>
                  <a:lnTo>
                    <a:pt x="4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99"/>
            <p:cNvSpPr>
              <a:spLocks noEditPoints="1"/>
            </p:cNvSpPr>
            <p:nvPr/>
          </p:nvSpPr>
          <p:spPr bwMode="auto">
            <a:xfrm>
              <a:off x="2908301" y="3792538"/>
              <a:ext cx="111125" cy="11113"/>
            </a:xfrm>
            <a:custGeom>
              <a:avLst/>
              <a:gdLst>
                <a:gd name="T0" fmla="*/ 4 w 141"/>
                <a:gd name="T1" fmla="*/ 13 h 13"/>
                <a:gd name="T2" fmla="*/ 27 w 141"/>
                <a:gd name="T3" fmla="*/ 13 h 13"/>
                <a:gd name="T4" fmla="*/ 46 w 141"/>
                <a:gd name="T5" fmla="*/ 13 h 13"/>
                <a:gd name="T6" fmla="*/ 62 w 141"/>
                <a:gd name="T7" fmla="*/ 13 h 13"/>
                <a:gd name="T8" fmla="*/ 77 w 141"/>
                <a:gd name="T9" fmla="*/ 13 h 13"/>
                <a:gd name="T10" fmla="*/ 89 w 141"/>
                <a:gd name="T11" fmla="*/ 13 h 13"/>
                <a:gd name="T12" fmla="*/ 100 w 141"/>
                <a:gd name="T13" fmla="*/ 13 h 13"/>
                <a:gd name="T14" fmla="*/ 114 w 141"/>
                <a:gd name="T15" fmla="*/ 13 h 13"/>
                <a:gd name="T16" fmla="*/ 123 w 141"/>
                <a:gd name="T17" fmla="*/ 13 h 13"/>
                <a:gd name="T18" fmla="*/ 129 w 141"/>
                <a:gd name="T19" fmla="*/ 13 h 13"/>
                <a:gd name="T20" fmla="*/ 129 w 141"/>
                <a:gd name="T21" fmla="*/ 13 h 13"/>
                <a:gd name="T22" fmla="*/ 131 w 141"/>
                <a:gd name="T23" fmla="*/ 13 h 13"/>
                <a:gd name="T24" fmla="*/ 137 w 141"/>
                <a:gd name="T25" fmla="*/ 9 h 13"/>
                <a:gd name="T26" fmla="*/ 141 w 141"/>
                <a:gd name="T27" fmla="*/ 4 h 13"/>
                <a:gd name="T28" fmla="*/ 137 w 141"/>
                <a:gd name="T29" fmla="*/ 2 h 13"/>
                <a:gd name="T30" fmla="*/ 131 w 141"/>
                <a:gd name="T31" fmla="*/ 0 h 13"/>
                <a:gd name="T32" fmla="*/ 108 w 141"/>
                <a:gd name="T33" fmla="*/ 0 h 13"/>
                <a:gd name="T34" fmla="*/ 89 w 141"/>
                <a:gd name="T35" fmla="*/ 0 h 13"/>
                <a:gd name="T36" fmla="*/ 71 w 141"/>
                <a:gd name="T37" fmla="*/ 0 h 13"/>
                <a:gd name="T38" fmla="*/ 58 w 141"/>
                <a:gd name="T39" fmla="*/ 0 h 13"/>
                <a:gd name="T40" fmla="*/ 45 w 141"/>
                <a:gd name="T41" fmla="*/ 0 h 13"/>
                <a:gd name="T42" fmla="*/ 35 w 141"/>
                <a:gd name="T43" fmla="*/ 0 h 13"/>
                <a:gd name="T44" fmla="*/ 20 w 141"/>
                <a:gd name="T45" fmla="*/ 0 h 13"/>
                <a:gd name="T46" fmla="*/ 12 w 141"/>
                <a:gd name="T47" fmla="*/ 0 h 13"/>
                <a:gd name="T48" fmla="*/ 6 w 141"/>
                <a:gd name="T49" fmla="*/ 0 h 13"/>
                <a:gd name="T50" fmla="*/ 4 w 141"/>
                <a:gd name="T51" fmla="*/ 0 h 13"/>
                <a:gd name="T52" fmla="*/ 4 w 141"/>
                <a:gd name="T53" fmla="*/ 0 h 13"/>
                <a:gd name="T54" fmla="*/ 2 w 141"/>
                <a:gd name="T55" fmla="*/ 2 h 13"/>
                <a:gd name="T56" fmla="*/ 0 w 141"/>
                <a:gd name="T57" fmla="*/ 4 h 13"/>
                <a:gd name="T58" fmla="*/ 2 w 141"/>
                <a:gd name="T59" fmla="*/ 9 h 13"/>
                <a:gd name="T60" fmla="*/ 4 w 141"/>
                <a:gd name="T61" fmla="*/ 13 h 13"/>
                <a:gd name="T62" fmla="*/ 4 w 141"/>
                <a:gd name="T63" fmla="*/ 13 h 13"/>
                <a:gd name="T64" fmla="*/ 4 w 141"/>
                <a:gd name="T65" fmla="*/ 13 h 13"/>
                <a:gd name="T66" fmla="*/ 4 w 141"/>
                <a:gd name="T6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1" h="13">
                  <a:moveTo>
                    <a:pt x="4" y="13"/>
                  </a:moveTo>
                  <a:lnTo>
                    <a:pt x="27" y="13"/>
                  </a:lnTo>
                  <a:lnTo>
                    <a:pt x="46" y="13"/>
                  </a:lnTo>
                  <a:lnTo>
                    <a:pt x="62" y="13"/>
                  </a:lnTo>
                  <a:lnTo>
                    <a:pt x="77" y="13"/>
                  </a:lnTo>
                  <a:lnTo>
                    <a:pt x="89" y="13"/>
                  </a:lnTo>
                  <a:lnTo>
                    <a:pt x="100" y="13"/>
                  </a:lnTo>
                  <a:lnTo>
                    <a:pt x="114" y="13"/>
                  </a:lnTo>
                  <a:lnTo>
                    <a:pt x="123" y="13"/>
                  </a:lnTo>
                  <a:lnTo>
                    <a:pt x="129" y="13"/>
                  </a:lnTo>
                  <a:lnTo>
                    <a:pt x="129" y="13"/>
                  </a:lnTo>
                  <a:lnTo>
                    <a:pt x="131" y="13"/>
                  </a:lnTo>
                  <a:lnTo>
                    <a:pt x="137" y="9"/>
                  </a:lnTo>
                  <a:lnTo>
                    <a:pt x="141" y="4"/>
                  </a:lnTo>
                  <a:lnTo>
                    <a:pt x="137" y="2"/>
                  </a:lnTo>
                  <a:lnTo>
                    <a:pt x="131" y="0"/>
                  </a:lnTo>
                  <a:lnTo>
                    <a:pt x="108" y="0"/>
                  </a:lnTo>
                  <a:lnTo>
                    <a:pt x="89" y="0"/>
                  </a:lnTo>
                  <a:lnTo>
                    <a:pt x="71" y="0"/>
                  </a:lnTo>
                  <a:lnTo>
                    <a:pt x="58" y="0"/>
                  </a:lnTo>
                  <a:lnTo>
                    <a:pt x="45" y="0"/>
                  </a:lnTo>
                  <a:lnTo>
                    <a:pt x="35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9"/>
                  </a:lnTo>
                  <a:lnTo>
                    <a:pt x="4" y="13"/>
                  </a:lnTo>
                  <a:lnTo>
                    <a:pt x="4" y="13"/>
                  </a:lnTo>
                  <a:close/>
                  <a:moveTo>
                    <a:pt x="4" y="13"/>
                  </a:moveTo>
                  <a:lnTo>
                    <a:pt x="4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00"/>
            <p:cNvSpPr>
              <a:spLocks noEditPoints="1"/>
            </p:cNvSpPr>
            <p:nvPr/>
          </p:nvSpPr>
          <p:spPr bwMode="auto">
            <a:xfrm>
              <a:off x="2908301" y="3754438"/>
              <a:ext cx="111125" cy="11113"/>
            </a:xfrm>
            <a:custGeom>
              <a:avLst/>
              <a:gdLst>
                <a:gd name="T0" fmla="*/ 4 w 141"/>
                <a:gd name="T1" fmla="*/ 13 h 13"/>
                <a:gd name="T2" fmla="*/ 27 w 141"/>
                <a:gd name="T3" fmla="*/ 13 h 13"/>
                <a:gd name="T4" fmla="*/ 46 w 141"/>
                <a:gd name="T5" fmla="*/ 13 h 13"/>
                <a:gd name="T6" fmla="*/ 62 w 141"/>
                <a:gd name="T7" fmla="*/ 13 h 13"/>
                <a:gd name="T8" fmla="*/ 77 w 141"/>
                <a:gd name="T9" fmla="*/ 13 h 13"/>
                <a:gd name="T10" fmla="*/ 89 w 141"/>
                <a:gd name="T11" fmla="*/ 13 h 13"/>
                <a:gd name="T12" fmla="*/ 100 w 141"/>
                <a:gd name="T13" fmla="*/ 13 h 13"/>
                <a:gd name="T14" fmla="*/ 114 w 141"/>
                <a:gd name="T15" fmla="*/ 13 h 13"/>
                <a:gd name="T16" fmla="*/ 123 w 141"/>
                <a:gd name="T17" fmla="*/ 13 h 13"/>
                <a:gd name="T18" fmla="*/ 129 w 141"/>
                <a:gd name="T19" fmla="*/ 13 h 13"/>
                <a:gd name="T20" fmla="*/ 129 w 141"/>
                <a:gd name="T21" fmla="*/ 13 h 13"/>
                <a:gd name="T22" fmla="*/ 131 w 141"/>
                <a:gd name="T23" fmla="*/ 13 h 13"/>
                <a:gd name="T24" fmla="*/ 137 w 141"/>
                <a:gd name="T25" fmla="*/ 11 h 13"/>
                <a:gd name="T26" fmla="*/ 141 w 141"/>
                <a:gd name="T27" fmla="*/ 8 h 13"/>
                <a:gd name="T28" fmla="*/ 137 w 141"/>
                <a:gd name="T29" fmla="*/ 2 h 13"/>
                <a:gd name="T30" fmla="*/ 131 w 141"/>
                <a:gd name="T31" fmla="*/ 0 h 13"/>
                <a:gd name="T32" fmla="*/ 108 w 141"/>
                <a:gd name="T33" fmla="*/ 0 h 13"/>
                <a:gd name="T34" fmla="*/ 89 w 141"/>
                <a:gd name="T35" fmla="*/ 0 h 13"/>
                <a:gd name="T36" fmla="*/ 71 w 141"/>
                <a:gd name="T37" fmla="*/ 0 h 13"/>
                <a:gd name="T38" fmla="*/ 58 w 141"/>
                <a:gd name="T39" fmla="*/ 0 h 13"/>
                <a:gd name="T40" fmla="*/ 45 w 141"/>
                <a:gd name="T41" fmla="*/ 0 h 13"/>
                <a:gd name="T42" fmla="*/ 35 w 141"/>
                <a:gd name="T43" fmla="*/ 0 h 13"/>
                <a:gd name="T44" fmla="*/ 20 w 141"/>
                <a:gd name="T45" fmla="*/ 0 h 13"/>
                <a:gd name="T46" fmla="*/ 12 w 141"/>
                <a:gd name="T47" fmla="*/ 0 h 13"/>
                <a:gd name="T48" fmla="*/ 6 w 141"/>
                <a:gd name="T49" fmla="*/ 0 h 13"/>
                <a:gd name="T50" fmla="*/ 4 w 141"/>
                <a:gd name="T51" fmla="*/ 0 h 13"/>
                <a:gd name="T52" fmla="*/ 4 w 141"/>
                <a:gd name="T53" fmla="*/ 0 h 13"/>
                <a:gd name="T54" fmla="*/ 2 w 141"/>
                <a:gd name="T55" fmla="*/ 2 h 13"/>
                <a:gd name="T56" fmla="*/ 0 w 141"/>
                <a:gd name="T57" fmla="*/ 8 h 13"/>
                <a:gd name="T58" fmla="*/ 2 w 141"/>
                <a:gd name="T59" fmla="*/ 11 h 13"/>
                <a:gd name="T60" fmla="*/ 4 w 141"/>
                <a:gd name="T61" fmla="*/ 13 h 13"/>
                <a:gd name="T62" fmla="*/ 4 w 141"/>
                <a:gd name="T63" fmla="*/ 13 h 13"/>
                <a:gd name="T64" fmla="*/ 4 w 141"/>
                <a:gd name="T65" fmla="*/ 13 h 13"/>
                <a:gd name="T66" fmla="*/ 4 w 141"/>
                <a:gd name="T6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1" h="13">
                  <a:moveTo>
                    <a:pt x="4" y="13"/>
                  </a:moveTo>
                  <a:lnTo>
                    <a:pt x="27" y="13"/>
                  </a:lnTo>
                  <a:lnTo>
                    <a:pt x="46" y="13"/>
                  </a:lnTo>
                  <a:lnTo>
                    <a:pt x="62" y="13"/>
                  </a:lnTo>
                  <a:lnTo>
                    <a:pt x="77" y="13"/>
                  </a:lnTo>
                  <a:lnTo>
                    <a:pt x="89" y="13"/>
                  </a:lnTo>
                  <a:lnTo>
                    <a:pt x="100" y="13"/>
                  </a:lnTo>
                  <a:lnTo>
                    <a:pt x="114" y="13"/>
                  </a:lnTo>
                  <a:lnTo>
                    <a:pt x="123" y="13"/>
                  </a:lnTo>
                  <a:lnTo>
                    <a:pt x="129" y="13"/>
                  </a:lnTo>
                  <a:lnTo>
                    <a:pt x="129" y="13"/>
                  </a:lnTo>
                  <a:lnTo>
                    <a:pt x="131" y="13"/>
                  </a:lnTo>
                  <a:lnTo>
                    <a:pt x="137" y="11"/>
                  </a:lnTo>
                  <a:lnTo>
                    <a:pt x="141" y="8"/>
                  </a:lnTo>
                  <a:lnTo>
                    <a:pt x="137" y="2"/>
                  </a:lnTo>
                  <a:lnTo>
                    <a:pt x="131" y="0"/>
                  </a:lnTo>
                  <a:lnTo>
                    <a:pt x="108" y="0"/>
                  </a:lnTo>
                  <a:lnTo>
                    <a:pt x="89" y="0"/>
                  </a:lnTo>
                  <a:lnTo>
                    <a:pt x="71" y="0"/>
                  </a:lnTo>
                  <a:lnTo>
                    <a:pt x="58" y="0"/>
                  </a:lnTo>
                  <a:lnTo>
                    <a:pt x="45" y="0"/>
                  </a:lnTo>
                  <a:lnTo>
                    <a:pt x="35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8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4" y="13"/>
                  </a:lnTo>
                  <a:close/>
                  <a:moveTo>
                    <a:pt x="4" y="13"/>
                  </a:moveTo>
                  <a:lnTo>
                    <a:pt x="4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01"/>
            <p:cNvSpPr>
              <a:spLocks noEditPoints="1"/>
            </p:cNvSpPr>
            <p:nvPr/>
          </p:nvSpPr>
          <p:spPr bwMode="auto">
            <a:xfrm>
              <a:off x="2773363" y="4013201"/>
              <a:ext cx="107950" cy="14288"/>
            </a:xfrm>
            <a:custGeom>
              <a:avLst/>
              <a:gdLst>
                <a:gd name="T0" fmla="*/ 131 w 137"/>
                <a:gd name="T1" fmla="*/ 0 h 18"/>
                <a:gd name="T2" fmla="*/ 108 w 137"/>
                <a:gd name="T3" fmla="*/ 0 h 18"/>
                <a:gd name="T4" fmla="*/ 89 w 137"/>
                <a:gd name="T5" fmla="*/ 0 h 18"/>
                <a:gd name="T6" fmla="*/ 72 w 137"/>
                <a:gd name="T7" fmla="*/ 0 h 18"/>
                <a:gd name="T8" fmla="*/ 58 w 137"/>
                <a:gd name="T9" fmla="*/ 0 h 18"/>
                <a:gd name="T10" fmla="*/ 47 w 137"/>
                <a:gd name="T11" fmla="*/ 0 h 18"/>
                <a:gd name="T12" fmla="*/ 35 w 137"/>
                <a:gd name="T13" fmla="*/ 0 h 18"/>
                <a:gd name="T14" fmla="*/ 20 w 137"/>
                <a:gd name="T15" fmla="*/ 0 h 18"/>
                <a:gd name="T16" fmla="*/ 12 w 137"/>
                <a:gd name="T17" fmla="*/ 0 h 18"/>
                <a:gd name="T18" fmla="*/ 6 w 137"/>
                <a:gd name="T19" fmla="*/ 0 h 18"/>
                <a:gd name="T20" fmla="*/ 4 w 137"/>
                <a:gd name="T21" fmla="*/ 0 h 18"/>
                <a:gd name="T22" fmla="*/ 4 w 137"/>
                <a:gd name="T23" fmla="*/ 0 h 18"/>
                <a:gd name="T24" fmla="*/ 0 w 137"/>
                <a:gd name="T25" fmla="*/ 2 h 18"/>
                <a:gd name="T26" fmla="*/ 0 w 137"/>
                <a:gd name="T27" fmla="*/ 8 h 18"/>
                <a:gd name="T28" fmla="*/ 0 w 137"/>
                <a:gd name="T29" fmla="*/ 14 h 18"/>
                <a:gd name="T30" fmla="*/ 4 w 137"/>
                <a:gd name="T31" fmla="*/ 18 h 18"/>
                <a:gd name="T32" fmla="*/ 27 w 137"/>
                <a:gd name="T33" fmla="*/ 18 h 18"/>
                <a:gd name="T34" fmla="*/ 47 w 137"/>
                <a:gd name="T35" fmla="*/ 18 h 18"/>
                <a:gd name="T36" fmla="*/ 64 w 137"/>
                <a:gd name="T37" fmla="*/ 18 h 18"/>
                <a:gd name="T38" fmla="*/ 77 w 137"/>
                <a:gd name="T39" fmla="*/ 18 h 18"/>
                <a:gd name="T40" fmla="*/ 91 w 137"/>
                <a:gd name="T41" fmla="*/ 18 h 18"/>
                <a:gd name="T42" fmla="*/ 100 w 137"/>
                <a:gd name="T43" fmla="*/ 18 h 18"/>
                <a:gd name="T44" fmla="*/ 116 w 137"/>
                <a:gd name="T45" fmla="*/ 18 h 18"/>
                <a:gd name="T46" fmla="*/ 125 w 137"/>
                <a:gd name="T47" fmla="*/ 18 h 18"/>
                <a:gd name="T48" fmla="*/ 129 w 137"/>
                <a:gd name="T49" fmla="*/ 18 h 18"/>
                <a:gd name="T50" fmla="*/ 131 w 137"/>
                <a:gd name="T51" fmla="*/ 18 h 18"/>
                <a:gd name="T52" fmla="*/ 131 w 137"/>
                <a:gd name="T53" fmla="*/ 18 h 18"/>
                <a:gd name="T54" fmla="*/ 135 w 137"/>
                <a:gd name="T55" fmla="*/ 14 h 18"/>
                <a:gd name="T56" fmla="*/ 137 w 137"/>
                <a:gd name="T57" fmla="*/ 8 h 18"/>
                <a:gd name="T58" fmla="*/ 135 w 137"/>
                <a:gd name="T59" fmla="*/ 2 h 18"/>
                <a:gd name="T60" fmla="*/ 131 w 137"/>
                <a:gd name="T61" fmla="*/ 0 h 18"/>
                <a:gd name="T62" fmla="*/ 131 w 137"/>
                <a:gd name="T63" fmla="*/ 0 h 18"/>
                <a:gd name="T64" fmla="*/ 131 w 137"/>
                <a:gd name="T65" fmla="*/ 0 h 18"/>
                <a:gd name="T66" fmla="*/ 131 w 137"/>
                <a:gd name="T6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7" h="18">
                  <a:moveTo>
                    <a:pt x="131" y="0"/>
                  </a:moveTo>
                  <a:lnTo>
                    <a:pt x="108" y="0"/>
                  </a:lnTo>
                  <a:lnTo>
                    <a:pt x="89" y="0"/>
                  </a:lnTo>
                  <a:lnTo>
                    <a:pt x="72" y="0"/>
                  </a:lnTo>
                  <a:lnTo>
                    <a:pt x="58" y="0"/>
                  </a:lnTo>
                  <a:lnTo>
                    <a:pt x="47" y="0"/>
                  </a:lnTo>
                  <a:lnTo>
                    <a:pt x="35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0" y="14"/>
                  </a:lnTo>
                  <a:lnTo>
                    <a:pt x="4" y="18"/>
                  </a:lnTo>
                  <a:lnTo>
                    <a:pt x="27" y="18"/>
                  </a:lnTo>
                  <a:lnTo>
                    <a:pt x="47" y="18"/>
                  </a:lnTo>
                  <a:lnTo>
                    <a:pt x="64" y="18"/>
                  </a:lnTo>
                  <a:lnTo>
                    <a:pt x="77" y="18"/>
                  </a:lnTo>
                  <a:lnTo>
                    <a:pt x="91" y="18"/>
                  </a:lnTo>
                  <a:lnTo>
                    <a:pt x="100" y="18"/>
                  </a:lnTo>
                  <a:lnTo>
                    <a:pt x="116" y="18"/>
                  </a:lnTo>
                  <a:lnTo>
                    <a:pt x="125" y="18"/>
                  </a:lnTo>
                  <a:lnTo>
                    <a:pt x="129" y="18"/>
                  </a:lnTo>
                  <a:lnTo>
                    <a:pt x="131" y="18"/>
                  </a:lnTo>
                  <a:lnTo>
                    <a:pt x="131" y="18"/>
                  </a:lnTo>
                  <a:lnTo>
                    <a:pt x="135" y="14"/>
                  </a:lnTo>
                  <a:lnTo>
                    <a:pt x="137" y="8"/>
                  </a:lnTo>
                  <a:lnTo>
                    <a:pt x="135" y="2"/>
                  </a:lnTo>
                  <a:lnTo>
                    <a:pt x="131" y="0"/>
                  </a:lnTo>
                  <a:lnTo>
                    <a:pt x="131" y="0"/>
                  </a:lnTo>
                  <a:close/>
                  <a:moveTo>
                    <a:pt x="131" y="0"/>
                  </a:moveTo>
                  <a:lnTo>
                    <a:pt x="13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02"/>
            <p:cNvSpPr>
              <a:spLocks noEditPoints="1"/>
            </p:cNvSpPr>
            <p:nvPr/>
          </p:nvSpPr>
          <p:spPr bwMode="auto">
            <a:xfrm>
              <a:off x="2773363" y="3978276"/>
              <a:ext cx="107950" cy="11113"/>
            </a:xfrm>
            <a:custGeom>
              <a:avLst/>
              <a:gdLst>
                <a:gd name="T0" fmla="*/ 131 w 137"/>
                <a:gd name="T1" fmla="*/ 0 h 14"/>
                <a:gd name="T2" fmla="*/ 108 w 137"/>
                <a:gd name="T3" fmla="*/ 0 h 14"/>
                <a:gd name="T4" fmla="*/ 89 w 137"/>
                <a:gd name="T5" fmla="*/ 0 h 14"/>
                <a:gd name="T6" fmla="*/ 72 w 137"/>
                <a:gd name="T7" fmla="*/ 0 h 14"/>
                <a:gd name="T8" fmla="*/ 58 w 137"/>
                <a:gd name="T9" fmla="*/ 0 h 14"/>
                <a:gd name="T10" fmla="*/ 47 w 137"/>
                <a:gd name="T11" fmla="*/ 0 h 14"/>
                <a:gd name="T12" fmla="*/ 35 w 137"/>
                <a:gd name="T13" fmla="*/ 0 h 14"/>
                <a:gd name="T14" fmla="*/ 20 w 137"/>
                <a:gd name="T15" fmla="*/ 0 h 14"/>
                <a:gd name="T16" fmla="*/ 12 w 137"/>
                <a:gd name="T17" fmla="*/ 0 h 14"/>
                <a:gd name="T18" fmla="*/ 6 w 137"/>
                <a:gd name="T19" fmla="*/ 0 h 14"/>
                <a:gd name="T20" fmla="*/ 4 w 137"/>
                <a:gd name="T21" fmla="*/ 0 h 14"/>
                <a:gd name="T22" fmla="*/ 4 w 137"/>
                <a:gd name="T23" fmla="*/ 0 h 14"/>
                <a:gd name="T24" fmla="*/ 0 w 137"/>
                <a:gd name="T25" fmla="*/ 2 h 14"/>
                <a:gd name="T26" fmla="*/ 0 w 137"/>
                <a:gd name="T27" fmla="*/ 4 h 14"/>
                <a:gd name="T28" fmla="*/ 0 w 137"/>
                <a:gd name="T29" fmla="*/ 10 h 14"/>
                <a:gd name="T30" fmla="*/ 4 w 137"/>
                <a:gd name="T31" fmla="*/ 14 h 14"/>
                <a:gd name="T32" fmla="*/ 27 w 137"/>
                <a:gd name="T33" fmla="*/ 14 h 14"/>
                <a:gd name="T34" fmla="*/ 47 w 137"/>
                <a:gd name="T35" fmla="*/ 14 h 14"/>
                <a:gd name="T36" fmla="*/ 64 w 137"/>
                <a:gd name="T37" fmla="*/ 14 h 14"/>
                <a:gd name="T38" fmla="*/ 77 w 137"/>
                <a:gd name="T39" fmla="*/ 14 h 14"/>
                <a:gd name="T40" fmla="*/ 91 w 137"/>
                <a:gd name="T41" fmla="*/ 14 h 14"/>
                <a:gd name="T42" fmla="*/ 100 w 137"/>
                <a:gd name="T43" fmla="*/ 14 h 14"/>
                <a:gd name="T44" fmla="*/ 116 w 137"/>
                <a:gd name="T45" fmla="*/ 14 h 14"/>
                <a:gd name="T46" fmla="*/ 125 w 137"/>
                <a:gd name="T47" fmla="*/ 14 h 14"/>
                <a:gd name="T48" fmla="*/ 129 w 137"/>
                <a:gd name="T49" fmla="*/ 14 h 14"/>
                <a:gd name="T50" fmla="*/ 131 w 137"/>
                <a:gd name="T51" fmla="*/ 14 h 14"/>
                <a:gd name="T52" fmla="*/ 131 w 137"/>
                <a:gd name="T53" fmla="*/ 14 h 14"/>
                <a:gd name="T54" fmla="*/ 135 w 137"/>
                <a:gd name="T55" fmla="*/ 10 h 14"/>
                <a:gd name="T56" fmla="*/ 137 w 137"/>
                <a:gd name="T57" fmla="*/ 4 h 14"/>
                <a:gd name="T58" fmla="*/ 135 w 137"/>
                <a:gd name="T59" fmla="*/ 2 h 14"/>
                <a:gd name="T60" fmla="*/ 131 w 137"/>
                <a:gd name="T61" fmla="*/ 0 h 14"/>
                <a:gd name="T62" fmla="*/ 131 w 137"/>
                <a:gd name="T63" fmla="*/ 0 h 14"/>
                <a:gd name="T64" fmla="*/ 131 w 137"/>
                <a:gd name="T65" fmla="*/ 0 h 14"/>
                <a:gd name="T66" fmla="*/ 131 w 137"/>
                <a:gd name="T6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7" h="14">
                  <a:moveTo>
                    <a:pt x="131" y="0"/>
                  </a:moveTo>
                  <a:lnTo>
                    <a:pt x="108" y="0"/>
                  </a:lnTo>
                  <a:lnTo>
                    <a:pt x="89" y="0"/>
                  </a:lnTo>
                  <a:lnTo>
                    <a:pt x="72" y="0"/>
                  </a:lnTo>
                  <a:lnTo>
                    <a:pt x="58" y="0"/>
                  </a:lnTo>
                  <a:lnTo>
                    <a:pt x="47" y="0"/>
                  </a:lnTo>
                  <a:lnTo>
                    <a:pt x="35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10"/>
                  </a:lnTo>
                  <a:lnTo>
                    <a:pt x="4" y="14"/>
                  </a:lnTo>
                  <a:lnTo>
                    <a:pt x="27" y="14"/>
                  </a:lnTo>
                  <a:lnTo>
                    <a:pt x="47" y="14"/>
                  </a:lnTo>
                  <a:lnTo>
                    <a:pt x="64" y="14"/>
                  </a:lnTo>
                  <a:lnTo>
                    <a:pt x="77" y="14"/>
                  </a:lnTo>
                  <a:lnTo>
                    <a:pt x="91" y="14"/>
                  </a:lnTo>
                  <a:lnTo>
                    <a:pt x="100" y="14"/>
                  </a:lnTo>
                  <a:lnTo>
                    <a:pt x="116" y="14"/>
                  </a:lnTo>
                  <a:lnTo>
                    <a:pt x="125" y="14"/>
                  </a:lnTo>
                  <a:lnTo>
                    <a:pt x="129" y="14"/>
                  </a:lnTo>
                  <a:lnTo>
                    <a:pt x="131" y="14"/>
                  </a:lnTo>
                  <a:lnTo>
                    <a:pt x="131" y="14"/>
                  </a:lnTo>
                  <a:lnTo>
                    <a:pt x="135" y="10"/>
                  </a:lnTo>
                  <a:lnTo>
                    <a:pt x="137" y="4"/>
                  </a:lnTo>
                  <a:lnTo>
                    <a:pt x="135" y="2"/>
                  </a:lnTo>
                  <a:lnTo>
                    <a:pt x="131" y="0"/>
                  </a:lnTo>
                  <a:lnTo>
                    <a:pt x="131" y="0"/>
                  </a:lnTo>
                  <a:close/>
                  <a:moveTo>
                    <a:pt x="131" y="0"/>
                  </a:moveTo>
                  <a:lnTo>
                    <a:pt x="13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203"/>
            <p:cNvSpPr>
              <a:spLocks noEditPoints="1"/>
            </p:cNvSpPr>
            <p:nvPr/>
          </p:nvSpPr>
          <p:spPr bwMode="auto">
            <a:xfrm>
              <a:off x="2773363" y="3940176"/>
              <a:ext cx="107950" cy="11113"/>
            </a:xfrm>
            <a:custGeom>
              <a:avLst/>
              <a:gdLst>
                <a:gd name="T0" fmla="*/ 131 w 137"/>
                <a:gd name="T1" fmla="*/ 0 h 14"/>
                <a:gd name="T2" fmla="*/ 108 w 137"/>
                <a:gd name="T3" fmla="*/ 0 h 14"/>
                <a:gd name="T4" fmla="*/ 89 w 137"/>
                <a:gd name="T5" fmla="*/ 0 h 14"/>
                <a:gd name="T6" fmla="*/ 72 w 137"/>
                <a:gd name="T7" fmla="*/ 0 h 14"/>
                <a:gd name="T8" fmla="*/ 58 w 137"/>
                <a:gd name="T9" fmla="*/ 0 h 14"/>
                <a:gd name="T10" fmla="*/ 47 w 137"/>
                <a:gd name="T11" fmla="*/ 0 h 14"/>
                <a:gd name="T12" fmla="*/ 35 w 137"/>
                <a:gd name="T13" fmla="*/ 0 h 14"/>
                <a:gd name="T14" fmla="*/ 20 w 137"/>
                <a:gd name="T15" fmla="*/ 0 h 14"/>
                <a:gd name="T16" fmla="*/ 12 w 137"/>
                <a:gd name="T17" fmla="*/ 0 h 14"/>
                <a:gd name="T18" fmla="*/ 6 w 137"/>
                <a:gd name="T19" fmla="*/ 0 h 14"/>
                <a:gd name="T20" fmla="*/ 4 w 137"/>
                <a:gd name="T21" fmla="*/ 0 h 14"/>
                <a:gd name="T22" fmla="*/ 4 w 137"/>
                <a:gd name="T23" fmla="*/ 0 h 14"/>
                <a:gd name="T24" fmla="*/ 0 w 137"/>
                <a:gd name="T25" fmla="*/ 2 h 14"/>
                <a:gd name="T26" fmla="*/ 0 w 137"/>
                <a:gd name="T27" fmla="*/ 8 h 14"/>
                <a:gd name="T28" fmla="*/ 0 w 137"/>
                <a:gd name="T29" fmla="*/ 12 h 14"/>
                <a:gd name="T30" fmla="*/ 4 w 137"/>
                <a:gd name="T31" fmla="*/ 14 h 14"/>
                <a:gd name="T32" fmla="*/ 27 w 137"/>
                <a:gd name="T33" fmla="*/ 14 h 14"/>
                <a:gd name="T34" fmla="*/ 47 w 137"/>
                <a:gd name="T35" fmla="*/ 14 h 14"/>
                <a:gd name="T36" fmla="*/ 64 w 137"/>
                <a:gd name="T37" fmla="*/ 14 h 14"/>
                <a:gd name="T38" fmla="*/ 77 w 137"/>
                <a:gd name="T39" fmla="*/ 14 h 14"/>
                <a:gd name="T40" fmla="*/ 91 w 137"/>
                <a:gd name="T41" fmla="*/ 14 h 14"/>
                <a:gd name="T42" fmla="*/ 100 w 137"/>
                <a:gd name="T43" fmla="*/ 14 h 14"/>
                <a:gd name="T44" fmla="*/ 116 w 137"/>
                <a:gd name="T45" fmla="*/ 14 h 14"/>
                <a:gd name="T46" fmla="*/ 125 w 137"/>
                <a:gd name="T47" fmla="*/ 14 h 14"/>
                <a:gd name="T48" fmla="*/ 129 w 137"/>
                <a:gd name="T49" fmla="*/ 14 h 14"/>
                <a:gd name="T50" fmla="*/ 131 w 137"/>
                <a:gd name="T51" fmla="*/ 14 h 14"/>
                <a:gd name="T52" fmla="*/ 131 w 137"/>
                <a:gd name="T53" fmla="*/ 14 h 14"/>
                <a:gd name="T54" fmla="*/ 135 w 137"/>
                <a:gd name="T55" fmla="*/ 12 h 14"/>
                <a:gd name="T56" fmla="*/ 137 w 137"/>
                <a:gd name="T57" fmla="*/ 8 h 14"/>
                <a:gd name="T58" fmla="*/ 135 w 137"/>
                <a:gd name="T59" fmla="*/ 2 h 14"/>
                <a:gd name="T60" fmla="*/ 131 w 137"/>
                <a:gd name="T61" fmla="*/ 0 h 14"/>
                <a:gd name="T62" fmla="*/ 131 w 137"/>
                <a:gd name="T63" fmla="*/ 0 h 14"/>
                <a:gd name="T64" fmla="*/ 131 w 137"/>
                <a:gd name="T65" fmla="*/ 0 h 14"/>
                <a:gd name="T66" fmla="*/ 131 w 137"/>
                <a:gd name="T6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7" h="14">
                  <a:moveTo>
                    <a:pt x="131" y="0"/>
                  </a:moveTo>
                  <a:lnTo>
                    <a:pt x="108" y="0"/>
                  </a:lnTo>
                  <a:lnTo>
                    <a:pt x="89" y="0"/>
                  </a:lnTo>
                  <a:lnTo>
                    <a:pt x="72" y="0"/>
                  </a:lnTo>
                  <a:lnTo>
                    <a:pt x="58" y="0"/>
                  </a:lnTo>
                  <a:lnTo>
                    <a:pt x="47" y="0"/>
                  </a:lnTo>
                  <a:lnTo>
                    <a:pt x="35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0" y="12"/>
                  </a:lnTo>
                  <a:lnTo>
                    <a:pt x="4" y="14"/>
                  </a:lnTo>
                  <a:lnTo>
                    <a:pt x="27" y="14"/>
                  </a:lnTo>
                  <a:lnTo>
                    <a:pt x="47" y="14"/>
                  </a:lnTo>
                  <a:lnTo>
                    <a:pt x="64" y="14"/>
                  </a:lnTo>
                  <a:lnTo>
                    <a:pt x="77" y="14"/>
                  </a:lnTo>
                  <a:lnTo>
                    <a:pt x="91" y="14"/>
                  </a:lnTo>
                  <a:lnTo>
                    <a:pt x="100" y="14"/>
                  </a:lnTo>
                  <a:lnTo>
                    <a:pt x="116" y="14"/>
                  </a:lnTo>
                  <a:lnTo>
                    <a:pt x="125" y="14"/>
                  </a:lnTo>
                  <a:lnTo>
                    <a:pt x="129" y="14"/>
                  </a:lnTo>
                  <a:lnTo>
                    <a:pt x="131" y="14"/>
                  </a:lnTo>
                  <a:lnTo>
                    <a:pt x="131" y="14"/>
                  </a:lnTo>
                  <a:lnTo>
                    <a:pt x="135" y="12"/>
                  </a:lnTo>
                  <a:lnTo>
                    <a:pt x="137" y="8"/>
                  </a:lnTo>
                  <a:lnTo>
                    <a:pt x="135" y="2"/>
                  </a:lnTo>
                  <a:lnTo>
                    <a:pt x="131" y="0"/>
                  </a:lnTo>
                  <a:lnTo>
                    <a:pt x="131" y="0"/>
                  </a:lnTo>
                  <a:close/>
                  <a:moveTo>
                    <a:pt x="131" y="0"/>
                  </a:moveTo>
                  <a:lnTo>
                    <a:pt x="13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204"/>
            <p:cNvSpPr>
              <a:spLocks noEditPoints="1"/>
            </p:cNvSpPr>
            <p:nvPr/>
          </p:nvSpPr>
          <p:spPr bwMode="auto">
            <a:xfrm>
              <a:off x="2908301" y="4013201"/>
              <a:ext cx="111125" cy="14288"/>
            </a:xfrm>
            <a:custGeom>
              <a:avLst/>
              <a:gdLst>
                <a:gd name="T0" fmla="*/ 131 w 141"/>
                <a:gd name="T1" fmla="*/ 0 h 18"/>
                <a:gd name="T2" fmla="*/ 108 w 141"/>
                <a:gd name="T3" fmla="*/ 0 h 18"/>
                <a:gd name="T4" fmla="*/ 89 w 141"/>
                <a:gd name="T5" fmla="*/ 0 h 18"/>
                <a:gd name="T6" fmla="*/ 71 w 141"/>
                <a:gd name="T7" fmla="*/ 0 h 18"/>
                <a:gd name="T8" fmla="*/ 58 w 141"/>
                <a:gd name="T9" fmla="*/ 0 h 18"/>
                <a:gd name="T10" fmla="*/ 45 w 141"/>
                <a:gd name="T11" fmla="*/ 0 h 18"/>
                <a:gd name="T12" fmla="*/ 35 w 141"/>
                <a:gd name="T13" fmla="*/ 0 h 18"/>
                <a:gd name="T14" fmla="*/ 20 w 141"/>
                <a:gd name="T15" fmla="*/ 0 h 18"/>
                <a:gd name="T16" fmla="*/ 12 w 141"/>
                <a:gd name="T17" fmla="*/ 0 h 18"/>
                <a:gd name="T18" fmla="*/ 6 w 141"/>
                <a:gd name="T19" fmla="*/ 0 h 18"/>
                <a:gd name="T20" fmla="*/ 4 w 141"/>
                <a:gd name="T21" fmla="*/ 0 h 18"/>
                <a:gd name="T22" fmla="*/ 4 w 141"/>
                <a:gd name="T23" fmla="*/ 0 h 18"/>
                <a:gd name="T24" fmla="*/ 2 w 141"/>
                <a:gd name="T25" fmla="*/ 2 h 18"/>
                <a:gd name="T26" fmla="*/ 0 w 141"/>
                <a:gd name="T27" fmla="*/ 8 h 18"/>
                <a:gd name="T28" fmla="*/ 2 w 141"/>
                <a:gd name="T29" fmla="*/ 14 h 18"/>
                <a:gd name="T30" fmla="*/ 4 w 141"/>
                <a:gd name="T31" fmla="*/ 18 h 18"/>
                <a:gd name="T32" fmla="*/ 27 w 141"/>
                <a:gd name="T33" fmla="*/ 18 h 18"/>
                <a:gd name="T34" fmla="*/ 46 w 141"/>
                <a:gd name="T35" fmla="*/ 18 h 18"/>
                <a:gd name="T36" fmla="*/ 62 w 141"/>
                <a:gd name="T37" fmla="*/ 18 h 18"/>
                <a:gd name="T38" fmla="*/ 77 w 141"/>
                <a:gd name="T39" fmla="*/ 18 h 18"/>
                <a:gd name="T40" fmla="*/ 89 w 141"/>
                <a:gd name="T41" fmla="*/ 18 h 18"/>
                <a:gd name="T42" fmla="*/ 100 w 141"/>
                <a:gd name="T43" fmla="*/ 18 h 18"/>
                <a:gd name="T44" fmla="*/ 114 w 141"/>
                <a:gd name="T45" fmla="*/ 18 h 18"/>
                <a:gd name="T46" fmla="*/ 123 w 141"/>
                <a:gd name="T47" fmla="*/ 18 h 18"/>
                <a:gd name="T48" fmla="*/ 129 w 141"/>
                <a:gd name="T49" fmla="*/ 18 h 18"/>
                <a:gd name="T50" fmla="*/ 129 w 141"/>
                <a:gd name="T51" fmla="*/ 18 h 18"/>
                <a:gd name="T52" fmla="*/ 131 w 141"/>
                <a:gd name="T53" fmla="*/ 18 h 18"/>
                <a:gd name="T54" fmla="*/ 137 w 141"/>
                <a:gd name="T55" fmla="*/ 14 h 18"/>
                <a:gd name="T56" fmla="*/ 141 w 141"/>
                <a:gd name="T57" fmla="*/ 8 h 18"/>
                <a:gd name="T58" fmla="*/ 137 w 141"/>
                <a:gd name="T59" fmla="*/ 2 h 18"/>
                <a:gd name="T60" fmla="*/ 131 w 141"/>
                <a:gd name="T61" fmla="*/ 0 h 18"/>
                <a:gd name="T62" fmla="*/ 131 w 141"/>
                <a:gd name="T63" fmla="*/ 0 h 18"/>
                <a:gd name="T64" fmla="*/ 131 w 141"/>
                <a:gd name="T65" fmla="*/ 0 h 18"/>
                <a:gd name="T66" fmla="*/ 131 w 141"/>
                <a:gd name="T6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1" h="18">
                  <a:moveTo>
                    <a:pt x="131" y="0"/>
                  </a:moveTo>
                  <a:lnTo>
                    <a:pt x="108" y="0"/>
                  </a:lnTo>
                  <a:lnTo>
                    <a:pt x="89" y="0"/>
                  </a:lnTo>
                  <a:lnTo>
                    <a:pt x="71" y="0"/>
                  </a:lnTo>
                  <a:lnTo>
                    <a:pt x="58" y="0"/>
                  </a:lnTo>
                  <a:lnTo>
                    <a:pt x="45" y="0"/>
                  </a:lnTo>
                  <a:lnTo>
                    <a:pt x="35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8"/>
                  </a:lnTo>
                  <a:lnTo>
                    <a:pt x="2" y="14"/>
                  </a:lnTo>
                  <a:lnTo>
                    <a:pt x="4" y="18"/>
                  </a:lnTo>
                  <a:lnTo>
                    <a:pt x="27" y="18"/>
                  </a:lnTo>
                  <a:lnTo>
                    <a:pt x="46" y="18"/>
                  </a:lnTo>
                  <a:lnTo>
                    <a:pt x="62" y="18"/>
                  </a:lnTo>
                  <a:lnTo>
                    <a:pt x="77" y="18"/>
                  </a:lnTo>
                  <a:lnTo>
                    <a:pt x="89" y="18"/>
                  </a:lnTo>
                  <a:lnTo>
                    <a:pt x="100" y="18"/>
                  </a:lnTo>
                  <a:lnTo>
                    <a:pt x="114" y="18"/>
                  </a:lnTo>
                  <a:lnTo>
                    <a:pt x="123" y="18"/>
                  </a:lnTo>
                  <a:lnTo>
                    <a:pt x="129" y="18"/>
                  </a:lnTo>
                  <a:lnTo>
                    <a:pt x="129" y="18"/>
                  </a:lnTo>
                  <a:lnTo>
                    <a:pt x="131" y="18"/>
                  </a:lnTo>
                  <a:lnTo>
                    <a:pt x="137" y="14"/>
                  </a:lnTo>
                  <a:lnTo>
                    <a:pt x="141" y="8"/>
                  </a:lnTo>
                  <a:lnTo>
                    <a:pt x="137" y="2"/>
                  </a:lnTo>
                  <a:lnTo>
                    <a:pt x="131" y="0"/>
                  </a:lnTo>
                  <a:lnTo>
                    <a:pt x="131" y="0"/>
                  </a:lnTo>
                  <a:close/>
                  <a:moveTo>
                    <a:pt x="131" y="0"/>
                  </a:moveTo>
                  <a:lnTo>
                    <a:pt x="13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205"/>
            <p:cNvSpPr>
              <a:spLocks noEditPoints="1"/>
            </p:cNvSpPr>
            <p:nvPr/>
          </p:nvSpPr>
          <p:spPr bwMode="auto">
            <a:xfrm>
              <a:off x="2908301" y="3978276"/>
              <a:ext cx="111125" cy="11113"/>
            </a:xfrm>
            <a:custGeom>
              <a:avLst/>
              <a:gdLst>
                <a:gd name="T0" fmla="*/ 131 w 141"/>
                <a:gd name="T1" fmla="*/ 0 h 14"/>
                <a:gd name="T2" fmla="*/ 108 w 141"/>
                <a:gd name="T3" fmla="*/ 0 h 14"/>
                <a:gd name="T4" fmla="*/ 89 w 141"/>
                <a:gd name="T5" fmla="*/ 0 h 14"/>
                <a:gd name="T6" fmla="*/ 71 w 141"/>
                <a:gd name="T7" fmla="*/ 0 h 14"/>
                <a:gd name="T8" fmla="*/ 58 w 141"/>
                <a:gd name="T9" fmla="*/ 0 h 14"/>
                <a:gd name="T10" fmla="*/ 45 w 141"/>
                <a:gd name="T11" fmla="*/ 0 h 14"/>
                <a:gd name="T12" fmla="*/ 35 w 141"/>
                <a:gd name="T13" fmla="*/ 0 h 14"/>
                <a:gd name="T14" fmla="*/ 20 w 141"/>
                <a:gd name="T15" fmla="*/ 0 h 14"/>
                <a:gd name="T16" fmla="*/ 12 w 141"/>
                <a:gd name="T17" fmla="*/ 0 h 14"/>
                <a:gd name="T18" fmla="*/ 6 w 141"/>
                <a:gd name="T19" fmla="*/ 0 h 14"/>
                <a:gd name="T20" fmla="*/ 4 w 141"/>
                <a:gd name="T21" fmla="*/ 0 h 14"/>
                <a:gd name="T22" fmla="*/ 4 w 141"/>
                <a:gd name="T23" fmla="*/ 0 h 14"/>
                <a:gd name="T24" fmla="*/ 2 w 141"/>
                <a:gd name="T25" fmla="*/ 2 h 14"/>
                <a:gd name="T26" fmla="*/ 0 w 141"/>
                <a:gd name="T27" fmla="*/ 4 h 14"/>
                <a:gd name="T28" fmla="*/ 2 w 141"/>
                <a:gd name="T29" fmla="*/ 10 h 14"/>
                <a:gd name="T30" fmla="*/ 4 w 141"/>
                <a:gd name="T31" fmla="*/ 14 h 14"/>
                <a:gd name="T32" fmla="*/ 27 w 141"/>
                <a:gd name="T33" fmla="*/ 14 h 14"/>
                <a:gd name="T34" fmla="*/ 46 w 141"/>
                <a:gd name="T35" fmla="*/ 14 h 14"/>
                <a:gd name="T36" fmla="*/ 62 w 141"/>
                <a:gd name="T37" fmla="*/ 14 h 14"/>
                <a:gd name="T38" fmla="*/ 77 w 141"/>
                <a:gd name="T39" fmla="*/ 14 h 14"/>
                <a:gd name="T40" fmla="*/ 89 w 141"/>
                <a:gd name="T41" fmla="*/ 14 h 14"/>
                <a:gd name="T42" fmla="*/ 100 w 141"/>
                <a:gd name="T43" fmla="*/ 14 h 14"/>
                <a:gd name="T44" fmla="*/ 114 w 141"/>
                <a:gd name="T45" fmla="*/ 14 h 14"/>
                <a:gd name="T46" fmla="*/ 123 w 141"/>
                <a:gd name="T47" fmla="*/ 14 h 14"/>
                <a:gd name="T48" fmla="*/ 129 w 141"/>
                <a:gd name="T49" fmla="*/ 14 h 14"/>
                <a:gd name="T50" fmla="*/ 129 w 141"/>
                <a:gd name="T51" fmla="*/ 14 h 14"/>
                <a:gd name="T52" fmla="*/ 131 w 141"/>
                <a:gd name="T53" fmla="*/ 14 h 14"/>
                <a:gd name="T54" fmla="*/ 137 w 141"/>
                <a:gd name="T55" fmla="*/ 10 h 14"/>
                <a:gd name="T56" fmla="*/ 141 w 141"/>
                <a:gd name="T57" fmla="*/ 4 h 14"/>
                <a:gd name="T58" fmla="*/ 137 w 141"/>
                <a:gd name="T59" fmla="*/ 2 h 14"/>
                <a:gd name="T60" fmla="*/ 131 w 141"/>
                <a:gd name="T61" fmla="*/ 0 h 14"/>
                <a:gd name="T62" fmla="*/ 131 w 141"/>
                <a:gd name="T63" fmla="*/ 0 h 14"/>
                <a:gd name="T64" fmla="*/ 131 w 141"/>
                <a:gd name="T65" fmla="*/ 0 h 14"/>
                <a:gd name="T66" fmla="*/ 131 w 141"/>
                <a:gd name="T6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1" h="14">
                  <a:moveTo>
                    <a:pt x="131" y="0"/>
                  </a:moveTo>
                  <a:lnTo>
                    <a:pt x="108" y="0"/>
                  </a:lnTo>
                  <a:lnTo>
                    <a:pt x="89" y="0"/>
                  </a:lnTo>
                  <a:lnTo>
                    <a:pt x="71" y="0"/>
                  </a:lnTo>
                  <a:lnTo>
                    <a:pt x="58" y="0"/>
                  </a:lnTo>
                  <a:lnTo>
                    <a:pt x="45" y="0"/>
                  </a:lnTo>
                  <a:lnTo>
                    <a:pt x="35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10"/>
                  </a:lnTo>
                  <a:lnTo>
                    <a:pt x="4" y="14"/>
                  </a:lnTo>
                  <a:lnTo>
                    <a:pt x="27" y="14"/>
                  </a:lnTo>
                  <a:lnTo>
                    <a:pt x="46" y="14"/>
                  </a:lnTo>
                  <a:lnTo>
                    <a:pt x="62" y="14"/>
                  </a:lnTo>
                  <a:lnTo>
                    <a:pt x="77" y="14"/>
                  </a:lnTo>
                  <a:lnTo>
                    <a:pt x="89" y="14"/>
                  </a:lnTo>
                  <a:lnTo>
                    <a:pt x="100" y="14"/>
                  </a:lnTo>
                  <a:lnTo>
                    <a:pt x="114" y="14"/>
                  </a:lnTo>
                  <a:lnTo>
                    <a:pt x="123" y="14"/>
                  </a:lnTo>
                  <a:lnTo>
                    <a:pt x="129" y="14"/>
                  </a:lnTo>
                  <a:lnTo>
                    <a:pt x="129" y="14"/>
                  </a:lnTo>
                  <a:lnTo>
                    <a:pt x="131" y="14"/>
                  </a:lnTo>
                  <a:lnTo>
                    <a:pt x="137" y="10"/>
                  </a:lnTo>
                  <a:lnTo>
                    <a:pt x="141" y="4"/>
                  </a:lnTo>
                  <a:lnTo>
                    <a:pt x="137" y="2"/>
                  </a:lnTo>
                  <a:lnTo>
                    <a:pt x="131" y="0"/>
                  </a:lnTo>
                  <a:lnTo>
                    <a:pt x="131" y="0"/>
                  </a:lnTo>
                  <a:close/>
                  <a:moveTo>
                    <a:pt x="131" y="0"/>
                  </a:moveTo>
                  <a:lnTo>
                    <a:pt x="13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206"/>
            <p:cNvSpPr>
              <a:spLocks noEditPoints="1"/>
            </p:cNvSpPr>
            <p:nvPr/>
          </p:nvSpPr>
          <p:spPr bwMode="auto">
            <a:xfrm>
              <a:off x="2908301" y="3940176"/>
              <a:ext cx="111125" cy="11113"/>
            </a:xfrm>
            <a:custGeom>
              <a:avLst/>
              <a:gdLst>
                <a:gd name="T0" fmla="*/ 131 w 141"/>
                <a:gd name="T1" fmla="*/ 0 h 14"/>
                <a:gd name="T2" fmla="*/ 108 w 141"/>
                <a:gd name="T3" fmla="*/ 0 h 14"/>
                <a:gd name="T4" fmla="*/ 89 w 141"/>
                <a:gd name="T5" fmla="*/ 0 h 14"/>
                <a:gd name="T6" fmla="*/ 71 w 141"/>
                <a:gd name="T7" fmla="*/ 0 h 14"/>
                <a:gd name="T8" fmla="*/ 58 w 141"/>
                <a:gd name="T9" fmla="*/ 0 h 14"/>
                <a:gd name="T10" fmla="*/ 45 w 141"/>
                <a:gd name="T11" fmla="*/ 0 h 14"/>
                <a:gd name="T12" fmla="*/ 35 w 141"/>
                <a:gd name="T13" fmla="*/ 0 h 14"/>
                <a:gd name="T14" fmla="*/ 20 w 141"/>
                <a:gd name="T15" fmla="*/ 0 h 14"/>
                <a:gd name="T16" fmla="*/ 12 w 141"/>
                <a:gd name="T17" fmla="*/ 0 h 14"/>
                <a:gd name="T18" fmla="*/ 6 w 141"/>
                <a:gd name="T19" fmla="*/ 0 h 14"/>
                <a:gd name="T20" fmla="*/ 4 w 141"/>
                <a:gd name="T21" fmla="*/ 0 h 14"/>
                <a:gd name="T22" fmla="*/ 4 w 141"/>
                <a:gd name="T23" fmla="*/ 0 h 14"/>
                <a:gd name="T24" fmla="*/ 2 w 141"/>
                <a:gd name="T25" fmla="*/ 2 h 14"/>
                <a:gd name="T26" fmla="*/ 0 w 141"/>
                <a:gd name="T27" fmla="*/ 8 h 14"/>
                <a:gd name="T28" fmla="*/ 2 w 141"/>
                <a:gd name="T29" fmla="*/ 12 h 14"/>
                <a:gd name="T30" fmla="*/ 4 w 141"/>
                <a:gd name="T31" fmla="*/ 14 h 14"/>
                <a:gd name="T32" fmla="*/ 27 w 141"/>
                <a:gd name="T33" fmla="*/ 14 h 14"/>
                <a:gd name="T34" fmla="*/ 46 w 141"/>
                <a:gd name="T35" fmla="*/ 14 h 14"/>
                <a:gd name="T36" fmla="*/ 62 w 141"/>
                <a:gd name="T37" fmla="*/ 14 h 14"/>
                <a:gd name="T38" fmla="*/ 77 w 141"/>
                <a:gd name="T39" fmla="*/ 14 h 14"/>
                <a:gd name="T40" fmla="*/ 89 w 141"/>
                <a:gd name="T41" fmla="*/ 14 h 14"/>
                <a:gd name="T42" fmla="*/ 100 w 141"/>
                <a:gd name="T43" fmla="*/ 14 h 14"/>
                <a:gd name="T44" fmla="*/ 114 w 141"/>
                <a:gd name="T45" fmla="*/ 14 h 14"/>
                <a:gd name="T46" fmla="*/ 123 w 141"/>
                <a:gd name="T47" fmla="*/ 14 h 14"/>
                <a:gd name="T48" fmla="*/ 129 w 141"/>
                <a:gd name="T49" fmla="*/ 14 h 14"/>
                <a:gd name="T50" fmla="*/ 129 w 141"/>
                <a:gd name="T51" fmla="*/ 14 h 14"/>
                <a:gd name="T52" fmla="*/ 131 w 141"/>
                <a:gd name="T53" fmla="*/ 14 h 14"/>
                <a:gd name="T54" fmla="*/ 137 w 141"/>
                <a:gd name="T55" fmla="*/ 12 h 14"/>
                <a:gd name="T56" fmla="*/ 141 w 141"/>
                <a:gd name="T57" fmla="*/ 8 h 14"/>
                <a:gd name="T58" fmla="*/ 137 w 141"/>
                <a:gd name="T59" fmla="*/ 2 h 14"/>
                <a:gd name="T60" fmla="*/ 131 w 141"/>
                <a:gd name="T61" fmla="*/ 0 h 14"/>
                <a:gd name="T62" fmla="*/ 131 w 141"/>
                <a:gd name="T63" fmla="*/ 0 h 14"/>
                <a:gd name="T64" fmla="*/ 131 w 141"/>
                <a:gd name="T65" fmla="*/ 0 h 14"/>
                <a:gd name="T66" fmla="*/ 131 w 141"/>
                <a:gd name="T6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1" h="14">
                  <a:moveTo>
                    <a:pt x="131" y="0"/>
                  </a:moveTo>
                  <a:lnTo>
                    <a:pt x="108" y="0"/>
                  </a:lnTo>
                  <a:lnTo>
                    <a:pt x="89" y="0"/>
                  </a:lnTo>
                  <a:lnTo>
                    <a:pt x="71" y="0"/>
                  </a:lnTo>
                  <a:lnTo>
                    <a:pt x="58" y="0"/>
                  </a:lnTo>
                  <a:lnTo>
                    <a:pt x="45" y="0"/>
                  </a:lnTo>
                  <a:lnTo>
                    <a:pt x="35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8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27" y="14"/>
                  </a:lnTo>
                  <a:lnTo>
                    <a:pt x="46" y="14"/>
                  </a:lnTo>
                  <a:lnTo>
                    <a:pt x="62" y="14"/>
                  </a:lnTo>
                  <a:lnTo>
                    <a:pt x="77" y="14"/>
                  </a:lnTo>
                  <a:lnTo>
                    <a:pt x="89" y="14"/>
                  </a:lnTo>
                  <a:lnTo>
                    <a:pt x="100" y="14"/>
                  </a:lnTo>
                  <a:lnTo>
                    <a:pt x="114" y="14"/>
                  </a:lnTo>
                  <a:lnTo>
                    <a:pt x="123" y="14"/>
                  </a:lnTo>
                  <a:lnTo>
                    <a:pt x="129" y="14"/>
                  </a:lnTo>
                  <a:lnTo>
                    <a:pt x="129" y="14"/>
                  </a:lnTo>
                  <a:lnTo>
                    <a:pt x="131" y="14"/>
                  </a:lnTo>
                  <a:lnTo>
                    <a:pt x="137" y="12"/>
                  </a:lnTo>
                  <a:lnTo>
                    <a:pt x="141" y="8"/>
                  </a:lnTo>
                  <a:lnTo>
                    <a:pt x="137" y="2"/>
                  </a:lnTo>
                  <a:lnTo>
                    <a:pt x="131" y="0"/>
                  </a:lnTo>
                  <a:lnTo>
                    <a:pt x="131" y="0"/>
                  </a:lnTo>
                  <a:close/>
                  <a:moveTo>
                    <a:pt x="131" y="0"/>
                  </a:moveTo>
                  <a:lnTo>
                    <a:pt x="13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207"/>
            <p:cNvSpPr>
              <a:spLocks noEditPoints="1"/>
            </p:cNvSpPr>
            <p:nvPr/>
          </p:nvSpPr>
          <p:spPr bwMode="auto">
            <a:xfrm>
              <a:off x="2773363" y="3865563"/>
              <a:ext cx="246063" cy="12700"/>
            </a:xfrm>
            <a:custGeom>
              <a:avLst/>
              <a:gdLst>
                <a:gd name="T0" fmla="*/ 300 w 312"/>
                <a:gd name="T1" fmla="*/ 0 h 15"/>
                <a:gd name="T2" fmla="*/ 248 w 312"/>
                <a:gd name="T3" fmla="*/ 0 h 15"/>
                <a:gd name="T4" fmla="*/ 204 w 312"/>
                <a:gd name="T5" fmla="*/ 0 h 15"/>
                <a:gd name="T6" fmla="*/ 164 w 312"/>
                <a:gd name="T7" fmla="*/ 0 h 15"/>
                <a:gd name="T8" fmla="*/ 129 w 312"/>
                <a:gd name="T9" fmla="*/ 0 h 15"/>
                <a:gd name="T10" fmla="*/ 100 w 312"/>
                <a:gd name="T11" fmla="*/ 0 h 15"/>
                <a:gd name="T12" fmla="*/ 77 w 312"/>
                <a:gd name="T13" fmla="*/ 0 h 15"/>
                <a:gd name="T14" fmla="*/ 58 w 312"/>
                <a:gd name="T15" fmla="*/ 0 h 15"/>
                <a:gd name="T16" fmla="*/ 41 w 312"/>
                <a:gd name="T17" fmla="*/ 0 h 15"/>
                <a:gd name="T18" fmla="*/ 29 w 312"/>
                <a:gd name="T19" fmla="*/ 0 h 15"/>
                <a:gd name="T20" fmla="*/ 20 w 312"/>
                <a:gd name="T21" fmla="*/ 0 h 15"/>
                <a:gd name="T22" fmla="*/ 14 w 312"/>
                <a:gd name="T23" fmla="*/ 0 h 15"/>
                <a:gd name="T24" fmla="*/ 10 w 312"/>
                <a:gd name="T25" fmla="*/ 0 h 15"/>
                <a:gd name="T26" fmla="*/ 4 w 312"/>
                <a:gd name="T27" fmla="*/ 0 h 15"/>
                <a:gd name="T28" fmla="*/ 4 w 312"/>
                <a:gd name="T29" fmla="*/ 0 h 15"/>
                <a:gd name="T30" fmla="*/ 2 w 312"/>
                <a:gd name="T31" fmla="*/ 0 h 15"/>
                <a:gd name="T32" fmla="*/ 0 w 312"/>
                <a:gd name="T33" fmla="*/ 2 h 15"/>
                <a:gd name="T34" fmla="*/ 0 w 312"/>
                <a:gd name="T35" fmla="*/ 10 h 15"/>
                <a:gd name="T36" fmla="*/ 0 w 312"/>
                <a:gd name="T37" fmla="*/ 12 h 15"/>
                <a:gd name="T38" fmla="*/ 4 w 312"/>
                <a:gd name="T39" fmla="*/ 15 h 15"/>
                <a:gd name="T40" fmla="*/ 56 w 312"/>
                <a:gd name="T41" fmla="*/ 15 h 15"/>
                <a:gd name="T42" fmla="*/ 102 w 312"/>
                <a:gd name="T43" fmla="*/ 15 h 15"/>
                <a:gd name="T44" fmla="*/ 143 w 312"/>
                <a:gd name="T45" fmla="*/ 15 h 15"/>
                <a:gd name="T46" fmla="*/ 175 w 312"/>
                <a:gd name="T47" fmla="*/ 15 h 15"/>
                <a:gd name="T48" fmla="*/ 204 w 312"/>
                <a:gd name="T49" fmla="*/ 15 h 15"/>
                <a:gd name="T50" fmla="*/ 229 w 312"/>
                <a:gd name="T51" fmla="*/ 15 h 15"/>
                <a:gd name="T52" fmla="*/ 248 w 312"/>
                <a:gd name="T53" fmla="*/ 15 h 15"/>
                <a:gd name="T54" fmla="*/ 264 w 312"/>
                <a:gd name="T55" fmla="*/ 15 h 15"/>
                <a:gd name="T56" fmla="*/ 277 w 312"/>
                <a:gd name="T57" fmla="*/ 15 h 15"/>
                <a:gd name="T58" fmla="*/ 285 w 312"/>
                <a:gd name="T59" fmla="*/ 15 h 15"/>
                <a:gd name="T60" fmla="*/ 292 w 312"/>
                <a:gd name="T61" fmla="*/ 15 h 15"/>
                <a:gd name="T62" fmla="*/ 296 w 312"/>
                <a:gd name="T63" fmla="*/ 15 h 15"/>
                <a:gd name="T64" fmla="*/ 300 w 312"/>
                <a:gd name="T65" fmla="*/ 15 h 15"/>
                <a:gd name="T66" fmla="*/ 300 w 312"/>
                <a:gd name="T67" fmla="*/ 15 h 15"/>
                <a:gd name="T68" fmla="*/ 308 w 312"/>
                <a:gd name="T69" fmla="*/ 12 h 15"/>
                <a:gd name="T70" fmla="*/ 312 w 312"/>
                <a:gd name="T71" fmla="*/ 10 h 15"/>
                <a:gd name="T72" fmla="*/ 308 w 312"/>
                <a:gd name="T73" fmla="*/ 2 h 15"/>
                <a:gd name="T74" fmla="*/ 304 w 312"/>
                <a:gd name="T75" fmla="*/ 0 h 15"/>
                <a:gd name="T76" fmla="*/ 300 w 312"/>
                <a:gd name="T77" fmla="*/ 0 h 15"/>
                <a:gd name="T78" fmla="*/ 300 w 312"/>
                <a:gd name="T79" fmla="*/ 0 h 15"/>
                <a:gd name="T80" fmla="*/ 300 w 312"/>
                <a:gd name="T81" fmla="*/ 0 h 15"/>
                <a:gd name="T82" fmla="*/ 300 w 312"/>
                <a:gd name="T83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2" h="15">
                  <a:moveTo>
                    <a:pt x="300" y="0"/>
                  </a:moveTo>
                  <a:lnTo>
                    <a:pt x="248" y="0"/>
                  </a:lnTo>
                  <a:lnTo>
                    <a:pt x="204" y="0"/>
                  </a:lnTo>
                  <a:lnTo>
                    <a:pt x="164" y="0"/>
                  </a:lnTo>
                  <a:lnTo>
                    <a:pt x="129" y="0"/>
                  </a:lnTo>
                  <a:lnTo>
                    <a:pt x="100" y="0"/>
                  </a:lnTo>
                  <a:lnTo>
                    <a:pt x="77" y="0"/>
                  </a:lnTo>
                  <a:lnTo>
                    <a:pt x="58" y="0"/>
                  </a:lnTo>
                  <a:lnTo>
                    <a:pt x="41" y="0"/>
                  </a:lnTo>
                  <a:lnTo>
                    <a:pt x="29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4" y="15"/>
                  </a:lnTo>
                  <a:lnTo>
                    <a:pt x="56" y="15"/>
                  </a:lnTo>
                  <a:lnTo>
                    <a:pt x="102" y="15"/>
                  </a:lnTo>
                  <a:lnTo>
                    <a:pt x="143" y="15"/>
                  </a:lnTo>
                  <a:lnTo>
                    <a:pt x="175" y="15"/>
                  </a:lnTo>
                  <a:lnTo>
                    <a:pt x="204" y="15"/>
                  </a:lnTo>
                  <a:lnTo>
                    <a:pt x="229" y="15"/>
                  </a:lnTo>
                  <a:lnTo>
                    <a:pt x="248" y="15"/>
                  </a:lnTo>
                  <a:lnTo>
                    <a:pt x="264" y="15"/>
                  </a:lnTo>
                  <a:lnTo>
                    <a:pt x="277" y="15"/>
                  </a:lnTo>
                  <a:lnTo>
                    <a:pt x="285" y="15"/>
                  </a:lnTo>
                  <a:lnTo>
                    <a:pt x="292" y="15"/>
                  </a:lnTo>
                  <a:lnTo>
                    <a:pt x="296" y="15"/>
                  </a:lnTo>
                  <a:lnTo>
                    <a:pt x="300" y="15"/>
                  </a:lnTo>
                  <a:lnTo>
                    <a:pt x="300" y="15"/>
                  </a:lnTo>
                  <a:lnTo>
                    <a:pt x="308" y="12"/>
                  </a:lnTo>
                  <a:lnTo>
                    <a:pt x="312" y="10"/>
                  </a:lnTo>
                  <a:lnTo>
                    <a:pt x="308" y="2"/>
                  </a:lnTo>
                  <a:lnTo>
                    <a:pt x="304" y="0"/>
                  </a:lnTo>
                  <a:lnTo>
                    <a:pt x="300" y="0"/>
                  </a:lnTo>
                  <a:lnTo>
                    <a:pt x="300" y="0"/>
                  </a:lnTo>
                  <a:close/>
                  <a:moveTo>
                    <a:pt x="300" y="0"/>
                  </a:moveTo>
                  <a:lnTo>
                    <a:pt x="30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208"/>
            <p:cNvSpPr>
              <a:spLocks noEditPoints="1"/>
            </p:cNvSpPr>
            <p:nvPr/>
          </p:nvSpPr>
          <p:spPr bwMode="auto">
            <a:xfrm>
              <a:off x="2773363" y="3905251"/>
              <a:ext cx="246063" cy="11113"/>
            </a:xfrm>
            <a:custGeom>
              <a:avLst/>
              <a:gdLst>
                <a:gd name="T0" fmla="*/ 300 w 312"/>
                <a:gd name="T1" fmla="*/ 0 h 13"/>
                <a:gd name="T2" fmla="*/ 248 w 312"/>
                <a:gd name="T3" fmla="*/ 0 h 13"/>
                <a:gd name="T4" fmla="*/ 204 w 312"/>
                <a:gd name="T5" fmla="*/ 0 h 13"/>
                <a:gd name="T6" fmla="*/ 164 w 312"/>
                <a:gd name="T7" fmla="*/ 0 h 13"/>
                <a:gd name="T8" fmla="*/ 129 w 312"/>
                <a:gd name="T9" fmla="*/ 0 h 13"/>
                <a:gd name="T10" fmla="*/ 100 w 312"/>
                <a:gd name="T11" fmla="*/ 0 h 13"/>
                <a:gd name="T12" fmla="*/ 77 w 312"/>
                <a:gd name="T13" fmla="*/ 0 h 13"/>
                <a:gd name="T14" fmla="*/ 58 w 312"/>
                <a:gd name="T15" fmla="*/ 0 h 13"/>
                <a:gd name="T16" fmla="*/ 41 w 312"/>
                <a:gd name="T17" fmla="*/ 0 h 13"/>
                <a:gd name="T18" fmla="*/ 29 w 312"/>
                <a:gd name="T19" fmla="*/ 0 h 13"/>
                <a:gd name="T20" fmla="*/ 20 w 312"/>
                <a:gd name="T21" fmla="*/ 0 h 13"/>
                <a:gd name="T22" fmla="*/ 14 w 312"/>
                <a:gd name="T23" fmla="*/ 0 h 13"/>
                <a:gd name="T24" fmla="*/ 10 w 312"/>
                <a:gd name="T25" fmla="*/ 0 h 13"/>
                <a:gd name="T26" fmla="*/ 4 w 312"/>
                <a:gd name="T27" fmla="*/ 0 h 13"/>
                <a:gd name="T28" fmla="*/ 4 w 312"/>
                <a:gd name="T29" fmla="*/ 0 h 13"/>
                <a:gd name="T30" fmla="*/ 0 w 312"/>
                <a:gd name="T31" fmla="*/ 0 h 13"/>
                <a:gd name="T32" fmla="*/ 0 w 312"/>
                <a:gd name="T33" fmla="*/ 4 h 13"/>
                <a:gd name="T34" fmla="*/ 0 w 312"/>
                <a:gd name="T35" fmla="*/ 10 h 13"/>
                <a:gd name="T36" fmla="*/ 4 w 312"/>
                <a:gd name="T37" fmla="*/ 13 h 13"/>
                <a:gd name="T38" fmla="*/ 56 w 312"/>
                <a:gd name="T39" fmla="*/ 13 h 13"/>
                <a:gd name="T40" fmla="*/ 102 w 312"/>
                <a:gd name="T41" fmla="*/ 13 h 13"/>
                <a:gd name="T42" fmla="*/ 143 w 312"/>
                <a:gd name="T43" fmla="*/ 13 h 13"/>
                <a:gd name="T44" fmla="*/ 175 w 312"/>
                <a:gd name="T45" fmla="*/ 13 h 13"/>
                <a:gd name="T46" fmla="*/ 204 w 312"/>
                <a:gd name="T47" fmla="*/ 13 h 13"/>
                <a:gd name="T48" fmla="*/ 229 w 312"/>
                <a:gd name="T49" fmla="*/ 13 h 13"/>
                <a:gd name="T50" fmla="*/ 248 w 312"/>
                <a:gd name="T51" fmla="*/ 13 h 13"/>
                <a:gd name="T52" fmla="*/ 264 w 312"/>
                <a:gd name="T53" fmla="*/ 13 h 13"/>
                <a:gd name="T54" fmla="*/ 277 w 312"/>
                <a:gd name="T55" fmla="*/ 13 h 13"/>
                <a:gd name="T56" fmla="*/ 285 w 312"/>
                <a:gd name="T57" fmla="*/ 13 h 13"/>
                <a:gd name="T58" fmla="*/ 292 w 312"/>
                <a:gd name="T59" fmla="*/ 13 h 13"/>
                <a:gd name="T60" fmla="*/ 296 w 312"/>
                <a:gd name="T61" fmla="*/ 13 h 13"/>
                <a:gd name="T62" fmla="*/ 300 w 312"/>
                <a:gd name="T63" fmla="*/ 13 h 13"/>
                <a:gd name="T64" fmla="*/ 300 w 312"/>
                <a:gd name="T65" fmla="*/ 13 h 13"/>
                <a:gd name="T66" fmla="*/ 308 w 312"/>
                <a:gd name="T67" fmla="*/ 10 h 13"/>
                <a:gd name="T68" fmla="*/ 312 w 312"/>
                <a:gd name="T69" fmla="*/ 4 h 13"/>
                <a:gd name="T70" fmla="*/ 308 w 312"/>
                <a:gd name="T71" fmla="*/ 0 h 13"/>
                <a:gd name="T72" fmla="*/ 300 w 312"/>
                <a:gd name="T73" fmla="*/ 0 h 13"/>
                <a:gd name="T74" fmla="*/ 300 w 312"/>
                <a:gd name="T75" fmla="*/ 0 h 13"/>
                <a:gd name="T76" fmla="*/ 300 w 312"/>
                <a:gd name="T77" fmla="*/ 0 h 13"/>
                <a:gd name="T78" fmla="*/ 300 w 312"/>
                <a:gd name="T7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12" h="13">
                  <a:moveTo>
                    <a:pt x="300" y="0"/>
                  </a:moveTo>
                  <a:lnTo>
                    <a:pt x="248" y="0"/>
                  </a:lnTo>
                  <a:lnTo>
                    <a:pt x="204" y="0"/>
                  </a:lnTo>
                  <a:lnTo>
                    <a:pt x="164" y="0"/>
                  </a:lnTo>
                  <a:lnTo>
                    <a:pt x="129" y="0"/>
                  </a:lnTo>
                  <a:lnTo>
                    <a:pt x="100" y="0"/>
                  </a:lnTo>
                  <a:lnTo>
                    <a:pt x="77" y="0"/>
                  </a:lnTo>
                  <a:lnTo>
                    <a:pt x="58" y="0"/>
                  </a:lnTo>
                  <a:lnTo>
                    <a:pt x="41" y="0"/>
                  </a:lnTo>
                  <a:lnTo>
                    <a:pt x="29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10"/>
                  </a:lnTo>
                  <a:lnTo>
                    <a:pt x="4" y="13"/>
                  </a:lnTo>
                  <a:lnTo>
                    <a:pt x="56" y="13"/>
                  </a:lnTo>
                  <a:lnTo>
                    <a:pt x="102" y="13"/>
                  </a:lnTo>
                  <a:lnTo>
                    <a:pt x="143" y="13"/>
                  </a:lnTo>
                  <a:lnTo>
                    <a:pt x="175" y="13"/>
                  </a:lnTo>
                  <a:lnTo>
                    <a:pt x="204" y="13"/>
                  </a:lnTo>
                  <a:lnTo>
                    <a:pt x="229" y="13"/>
                  </a:lnTo>
                  <a:lnTo>
                    <a:pt x="248" y="13"/>
                  </a:lnTo>
                  <a:lnTo>
                    <a:pt x="264" y="13"/>
                  </a:lnTo>
                  <a:lnTo>
                    <a:pt x="277" y="13"/>
                  </a:lnTo>
                  <a:lnTo>
                    <a:pt x="285" y="13"/>
                  </a:lnTo>
                  <a:lnTo>
                    <a:pt x="292" y="13"/>
                  </a:lnTo>
                  <a:lnTo>
                    <a:pt x="296" y="13"/>
                  </a:lnTo>
                  <a:lnTo>
                    <a:pt x="300" y="13"/>
                  </a:lnTo>
                  <a:lnTo>
                    <a:pt x="300" y="13"/>
                  </a:lnTo>
                  <a:lnTo>
                    <a:pt x="308" y="10"/>
                  </a:lnTo>
                  <a:lnTo>
                    <a:pt x="312" y="4"/>
                  </a:lnTo>
                  <a:lnTo>
                    <a:pt x="308" y="0"/>
                  </a:lnTo>
                  <a:lnTo>
                    <a:pt x="300" y="0"/>
                  </a:lnTo>
                  <a:lnTo>
                    <a:pt x="300" y="0"/>
                  </a:lnTo>
                  <a:close/>
                  <a:moveTo>
                    <a:pt x="300" y="0"/>
                  </a:moveTo>
                  <a:lnTo>
                    <a:pt x="30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209"/>
            <p:cNvSpPr>
              <a:spLocks noEditPoints="1"/>
            </p:cNvSpPr>
            <p:nvPr/>
          </p:nvSpPr>
          <p:spPr bwMode="auto">
            <a:xfrm>
              <a:off x="2773363" y="3730626"/>
              <a:ext cx="107950" cy="112713"/>
            </a:xfrm>
            <a:custGeom>
              <a:avLst/>
              <a:gdLst>
                <a:gd name="T0" fmla="*/ 33 w 137"/>
                <a:gd name="T1" fmla="*/ 142 h 142"/>
                <a:gd name="T2" fmla="*/ 64 w 137"/>
                <a:gd name="T3" fmla="*/ 142 h 142"/>
                <a:gd name="T4" fmla="*/ 95 w 137"/>
                <a:gd name="T5" fmla="*/ 142 h 142"/>
                <a:gd name="T6" fmla="*/ 116 w 137"/>
                <a:gd name="T7" fmla="*/ 142 h 142"/>
                <a:gd name="T8" fmla="*/ 121 w 137"/>
                <a:gd name="T9" fmla="*/ 142 h 142"/>
                <a:gd name="T10" fmla="*/ 127 w 137"/>
                <a:gd name="T11" fmla="*/ 140 h 142"/>
                <a:gd name="T12" fmla="*/ 137 w 137"/>
                <a:gd name="T13" fmla="*/ 121 h 142"/>
                <a:gd name="T14" fmla="*/ 137 w 137"/>
                <a:gd name="T15" fmla="*/ 87 h 142"/>
                <a:gd name="T16" fmla="*/ 137 w 137"/>
                <a:gd name="T17" fmla="*/ 60 h 142"/>
                <a:gd name="T18" fmla="*/ 137 w 137"/>
                <a:gd name="T19" fmla="*/ 27 h 142"/>
                <a:gd name="T20" fmla="*/ 137 w 137"/>
                <a:gd name="T21" fmla="*/ 16 h 142"/>
                <a:gd name="T22" fmla="*/ 137 w 137"/>
                <a:gd name="T23" fmla="*/ 14 h 142"/>
                <a:gd name="T24" fmla="*/ 121 w 137"/>
                <a:gd name="T25" fmla="*/ 0 h 142"/>
                <a:gd name="T26" fmla="*/ 87 w 137"/>
                <a:gd name="T27" fmla="*/ 0 h 142"/>
                <a:gd name="T28" fmla="*/ 60 w 137"/>
                <a:gd name="T29" fmla="*/ 0 h 142"/>
                <a:gd name="T30" fmla="*/ 27 w 137"/>
                <a:gd name="T31" fmla="*/ 0 h 142"/>
                <a:gd name="T32" fmla="*/ 16 w 137"/>
                <a:gd name="T33" fmla="*/ 0 h 142"/>
                <a:gd name="T34" fmla="*/ 14 w 137"/>
                <a:gd name="T35" fmla="*/ 0 h 142"/>
                <a:gd name="T36" fmla="*/ 0 w 137"/>
                <a:gd name="T37" fmla="*/ 14 h 142"/>
                <a:gd name="T38" fmla="*/ 0 w 137"/>
                <a:gd name="T39" fmla="*/ 50 h 142"/>
                <a:gd name="T40" fmla="*/ 0 w 137"/>
                <a:gd name="T41" fmla="*/ 77 h 142"/>
                <a:gd name="T42" fmla="*/ 0 w 137"/>
                <a:gd name="T43" fmla="*/ 108 h 142"/>
                <a:gd name="T44" fmla="*/ 0 w 137"/>
                <a:gd name="T45" fmla="*/ 119 h 142"/>
                <a:gd name="T46" fmla="*/ 0 w 137"/>
                <a:gd name="T47" fmla="*/ 121 h 142"/>
                <a:gd name="T48" fmla="*/ 8 w 137"/>
                <a:gd name="T49" fmla="*/ 140 h 142"/>
                <a:gd name="T50" fmla="*/ 14 w 137"/>
                <a:gd name="T51" fmla="*/ 142 h 142"/>
                <a:gd name="T52" fmla="*/ 54 w 137"/>
                <a:gd name="T53" fmla="*/ 29 h 142"/>
                <a:gd name="T54" fmla="*/ 87 w 137"/>
                <a:gd name="T55" fmla="*/ 29 h 142"/>
                <a:gd name="T56" fmla="*/ 102 w 137"/>
                <a:gd name="T57" fmla="*/ 29 h 142"/>
                <a:gd name="T58" fmla="*/ 106 w 137"/>
                <a:gd name="T59" fmla="*/ 29 h 142"/>
                <a:gd name="T60" fmla="*/ 106 w 137"/>
                <a:gd name="T61" fmla="*/ 73 h 142"/>
                <a:gd name="T62" fmla="*/ 106 w 137"/>
                <a:gd name="T63" fmla="*/ 98 h 142"/>
                <a:gd name="T64" fmla="*/ 106 w 137"/>
                <a:gd name="T65" fmla="*/ 106 h 142"/>
                <a:gd name="T66" fmla="*/ 81 w 137"/>
                <a:gd name="T67" fmla="*/ 108 h 142"/>
                <a:gd name="T68" fmla="*/ 48 w 137"/>
                <a:gd name="T69" fmla="*/ 108 h 142"/>
                <a:gd name="T70" fmla="*/ 33 w 137"/>
                <a:gd name="T71" fmla="*/ 108 h 142"/>
                <a:gd name="T72" fmla="*/ 29 w 137"/>
                <a:gd name="T73" fmla="*/ 108 h 142"/>
                <a:gd name="T74" fmla="*/ 29 w 137"/>
                <a:gd name="T75" fmla="*/ 29 h 142"/>
                <a:gd name="T76" fmla="*/ 29 w 137"/>
                <a:gd name="T77" fmla="*/ 29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7" h="142">
                  <a:moveTo>
                    <a:pt x="14" y="142"/>
                  </a:moveTo>
                  <a:lnTo>
                    <a:pt x="33" y="142"/>
                  </a:lnTo>
                  <a:lnTo>
                    <a:pt x="50" y="142"/>
                  </a:lnTo>
                  <a:lnTo>
                    <a:pt x="64" y="142"/>
                  </a:lnTo>
                  <a:lnTo>
                    <a:pt x="75" y="142"/>
                  </a:lnTo>
                  <a:lnTo>
                    <a:pt x="95" y="142"/>
                  </a:lnTo>
                  <a:lnTo>
                    <a:pt x="108" y="142"/>
                  </a:lnTo>
                  <a:lnTo>
                    <a:pt x="116" y="142"/>
                  </a:lnTo>
                  <a:lnTo>
                    <a:pt x="120" y="142"/>
                  </a:lnTo>
                  <a:lnTo>
                    <a:pt x="121" y="142"/>
                  </a:lnTo>
                  <a:lnTo>
                    <a:pt x="121" y="142"/>
                  </a:lnTo>
                  <a:lnTo>
                    <a:pt x="127" y="140"/>
                  </a:lnTo>
                  <a:lnTo>
                    <a:pt x="133" y="135"/>
                  </a:lnTo>
                  <a:lnTo>
                    <a:pt x="137" y="121"/>
                  </a:lnTo>
                  <a:lnTo>
                    <a:pt x="137" y="102"/>
                  </a:lnTo>
                  <a:lnTo>
                    <a:pt x="137" y="87"/>
                  </a:lnTo>
                  <a:lnTo>
                    <a:pt x="137" y="71"/>
                  </a:lnTo>
                  <a:lnTo>
                    <a:pt x="137" y="60"/>
                  </a:lnTo>
                  <a:lnTo>
                    <a:pt x="137" y="40"/>
                  </a:lnTo>
                  <a:lnTo>
                    <a:pt x="137" y="27"/>
                  </a:lnTo>
                  <a:lnTo>
                    <a:pt x="137" y="19"/>
                  </a:lnTo>
                  <a:lnTo>
                    <a:pt x="137" y="16"/>
                  </a:lnTo>
                  <a:lnTo>
                    <a:pt x="137" y="14"/>
                  </a:lnTo>
                  <a:lnTo>
                    <a:pt x="137" y="14"/>
                  </a:lnTo>
                  <a:lnTo>
                    <a:pt x="133" y="2"/>
                  </a:lnTo>
                  <a:lnTo>
                    <a:pt x="121" y="0"/>
                  </a:lnTo>
                  <a:lnTo>
                    <a:pt x="102" y="0"/>
                  </a:lnTo>
                  <a:lnTo>
                    <a:pt x="87" y="0"/>
                  </a:lnTo>
                  <a:lnTo>
                    <a:pt x="72" y="0"/>
                  </a:lnTo>
                  <a:lnTo>
                    <a:pt x="60" y="0"/>
                  </a:lnTo>
                  <a:lnTo>
                    <a:pt x="41" y="0"/>
                  </a:lnTo>
                  <a:lnTo>
                    <a:pt x="27" y="0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2" y="2"/>
                  </a:lnTo>
                  <a:lnTo>
                    <a:pt x="0" y="14"/>
                  </a:lnTo>
                  <a:lnTo>
                    <a:pt x="0" y="33"/>
                  </a:lnTo>
                  <a:lnTo>
                    <a:pt x="0" y="50"/>
                  </a:lnTo>
                  <a:lnTo>
                    <a:pt x="0" y="64"/>
                  </a:lnTo>
                  <a:lnTo>
                    <a:pt x="0" y="77"/>
                  </a:lnTo>
                  <a:lnTo>
                    <a:pt x="0" y="96"/>
                  </a:lnTo>
                  <a:lnTo>
                    <a:pt x="0" y="108"/>
                  </a:lnTo>
                  <a:lnTo>
                    <a:pt x="0" y="115"/>
                  </a:lnTo>
                  <a:lnTo>
                    <a:pt x="0" y="119"/>
                  </a:lnTo>
                  <a:lnTo>
                    <a:pt x="0" y="121"/>
                  </a:lnTo>
                  <a:lnTo>
                    <a:pt x="0" y="121"/>
                  </a:lnTo>
                  <a:lnTo>
                    <a:pt x="2" y="135"/>
                  </a:lnTo>
                  <a:lnTo>
                    <a:pt x="8" y="140"/>
                  </a:lnTo>
                  <a:lnTo>
                    <a:pt x="14" y="142"/>
                  </a:lnTo>
                  <a:lnTo>
                    <a:pt x="14" y="142"/>
                  </a:lnTo>
                  <a:close/>
                  <a:moveTo>
                    <a:pt x="29" y="29"/>
                  </a:moveTo>
                  <a:lnTo>
                    <a:pt x="54" y="29"/>
                  </a:lnTo>
                  <a:lnTo>
                    <a:pt x="73" y="29"/>
                  </a:lnTo>
                  <a:lnTo>
                    <a:pt x="87" y="29"/>
                  </a:lnTo>
                  <a:lnTo>
                    <a:pt x="96" y="29"/>
                  </a:lnTo>
                  <a:lnTo>
                    <a:pt x="102" y="29"/>
                  </a:lnTo>
                  <a:lnTo>
                    <a:pt x="106" y="29"/>
                  </a:lnTo>
                  <a:lnTo>
                    <a:pt x="106" y="29"/>
                  </a:lnTo>
                  <a:lnTo>
                    <a:pt x="106" y="54"/>
                  </a:lnTo>
                  <a:lnTo>
                    <a:pt x="106" y="73"/>
                  </a:lnTo>
                  <a:lnTo>
                    <a:pt x="106" y="88"/>
                  </a:lnTo>
                  <a:lnTo>
                    <a:pt x="106" y="98"/>
                  </a:lnTo>
                  <a:lnTo>
                    <a:pt x="106" y="104"/>
                  </a:lnTo>
                  <a:lnTo>
                    <a:pt x="106" y="106"/>
                  </a:lnTo>
                  <a:lnTo>
                    <a:pt x="106" y="108"/>
                  </a:lnTo>
                  <a:lnTo>
                    <a:pt x="81" y="108"/>
                  </a:lnTo>
                  <a:lnTo>
                    <a:pt x="62" y="108"/>
                  </a:lnTo>
                  <a:lnTo>
                    <a:pt x="48" y="108"/>
                  </a:lnTo>
                  <a:lnTo>
                    <a:pt x="39" y="108"/>
                  </a:lnTo>
                  <a:lnTo>
                    <a:pt x="33" y="108"/>
                  </a:lnTo>
                  <a:lnTo>
                    <a:pt x="29" y="108"/>
                  </a:lnTo>
                  <a:lnTo>
                    <a:pt x="29" y="108"/>
                  </a:lnTo>
                  <a:lnTo>
                    <a:pt x="29" y="29"/>
                  </a:lnTo>
                  <a:lnTo>
                    <a:pt x="29" y="29"/>
                  </a:lnTo>
                  <a:close/>
                  <a:moveTo>
                    <a:pt x="29" y="29"/>
                  </a:moveTo>
                  <a:lnTo>
                    <a:pt x="29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" name="Group 158"/>
          <p:cNvGrpSpPr/>
          <p:nvPr/>
        </p:nvGrpSpPr>
        <p:grpSpPr>
          <a:xfrm>
            <a:off x="653143" y="2837317"/>
            <a:ext cx="384816" cy="531034"/>
            <a:chOff x="1874838" y="3679826"/>
            <a:chExt cx="273050" cy="393700"/>
          </a:xfrm>
          <a:solidFill>
            <a:srgbClr val="C0392B"/>
          </a:solidFill>
        </p:grpSpPr>
        <p:sp>
          <p:nvSpPr>
            <p:cNvPr id="44" name="Freeform 210"/>
            <p:cNvSpPr>
              <a:spLocks noEditPoints="1"/>
            </p:cNvSpPr>
            <p:nvPr/>
          </p:nvSpPr>
          <p:spPr bwMode="auto">
            <a:xfrm>
              <a:off x="1874838" y="3679826"/>
              <a:ext cx="273050" cy="393700"/>
            </a:xfrm>
            <a:custGeom>
              <a:avLst/>
              <a:gdLst>
                <a:gd name="T0" fmla="*/ 105 w 343"/>
                <a:gd name="T1" fmla="*/ 13 h 495"/>
                <a:gd name="T2" fmla="*/ 28 w 343"/>
                <a:gd name="T3" fmla="*/ 75 h 495"/>
                <a:gd name="T4" fmla="*/ 0 w 343"/>
                <a:gd name="T5" fmla="*/ 169 h 495"/>
                <a:gd name="T6" fmla="*/ 19 w 343"/>
                <a:gd name="T7" fmla="*/ 242 h 495"/>
                <a:gd name="T8" fmla="*/ 69 w 343"/>
                <a:gd name="T9" fmla="*/ 336 h 495"/>
                <a:gd name="T10" fmla="*/ 98 w 343"/>
                <a:gd name="T11" fmla="*/ 416 h 495"/>
                <a:gd name="T12" fmla="*/ 123 w 343"/>
                <a:gd name="T13" fmla="*/ 474 h 495"/>
                <a:gd name="T14" fmla="*/ 171 w 343"/>
                <a:gd name="T15" fmla="*/ 495 h 495"/>
                <a:gd name="T16" fmla="*/ 222 w 343"/>
                <a:gd name="T17" fmla="*/ 474 h 495"/>
                <a:gd name="T18" fmla="*/ 247 w 343"/>
                <a:gd name="T19" fmla="*/ 416 h 495"/>
                <a:gd name="T20" fmla="*/ 274 w 343"/>
                <a:gd name="T21" fmla="*/ 336 h 495"/>
                <a:gd name="T22" fmla="*/ 324 w 343"/>
                <a:gd name="T23" fmla="*/ 242 h 495"/>
                <a:gd name="T24" fmla="*/ 343 w 343"/>
                <a:gd name="T25" fmla="*/ 169 h 495"/>
                <a:gd name="T26" fmla="*/ 315 w 343"/>
                <a:gd name="T27" fmla="*/ 75 h 495"/>
                <a:gd name="T28" fmla="*/ 240 w 343"/>
                <a:gd name="T29" fmla="*/ 13 h 495"/>
                <a:gd name="T30" fmla="*/ 171 w 343"/>
                <a:gd name="T31" fmla="*/ 0 h 495"/>
                <a:gd name="T32" fmla="*/ 169 w 343"/>
                <a:gd name="T33" fmla="*/ 428 h 495"/>
                <a:gd name="T34" fmla="*/ 140 w 343"/>
                <a:gd name="T35" fmla="*/ 430 h 495"/>
                <a:gd name="T36" fmla="*/ 130 w 343"/>
                <a:gd name="T37" fmla="*/ 416 h 495"/>
                <a:gd name="T38" fmla="*/ 144 w 343"/>
                <a:gd name="T39" fmla="*/ 399 h 495"/>
                <a:gd name="T40" fmla="*/ 197 w 343"/>
                <a:gd name="T41" fmla="*/ 391 h 495"/>
                <a:gd name="T42" fmla="*/ 219 w 343"/>
                <a:gd name="T43" fmla="*/ 388 h 495"/>
                <a:gd name="T44" fmla="*/ 220 w 343"/>
                <a:gd name="T45" fmla="*/ 403 h 495"/>
                <a:gd name="T46" fmla="*/ 215 w 343"/>
                <a:gd name="T47" fmla="*/ 422 h 495"/>
                <a:gd name="T48" fmla="*/ 111 w 343"/>
                <a:gd name="T49" fmla="*/ 359 h 495"/>
                <a:gd name="T50" fmla="*/ 169 w 343"/>
                <a:gd name="T51" fmla="*/ 359 h 495"/>
                <a:gd name="T52" fmla="*/ 205 w 343"/>
                <a:gd name="T53" fmla="*/ 359 h 495"/>
                <a:gd name="T54" fmla="*/ 232 w 343"/>
                <a:gd name="T55" fmla="*/ 359 h 495"/>
                <a:gd name="T56" fmla="*/ 230 w 343"/>
                <a:gd name="T57" fmla="*/ 366 h 495"/>
                <a:gd name="T58" fmla="*/ 121 w 343"/>
                <a:gd name="T59" fmla="*/ 388 h 495"/>
                <a:gd name="T60" fmla="*/ 151 w 343"/>
                <a:gd name="T61" fmla="*/ 462 h 495"/>
                <a:gd name="T62" fmla="*/ 163 w 343"/>
                <a:gd name="T63" fmla="*/ 443 h 495"/>
                <a:gd name="T64" fmla="*/ 197 w 343"/>
                <a:gd name="T65" fmla="*/ 438 h 495"/>
                <a:gd name="T66" fmla="*/ 205 w 343"/>
                <a:gd name="T67" fmla="*/ 436 h 495"/>
                <a:gd name="T68" fmla="*/ 195 w 343"/>
                <a:gd name="T69" fmla="*/ 459 h 495"/>
                <a:gd name="T70" fmla="*/ 171 w 343"/>
                <a:gd name="T71" fmla="*/ 464 h 495"/>
                <a:gd name="T72" fmla="*/ 219 w 343"/>
                <a:gd name="T73" fmla="*/ 324 h 495"/>
                <a:gd name="T74" fmla="*/ 159 w 343"/>
                <a:gd name="T75" fmla="*/ 324 h 495"/>
                <a:gd name="T76" fmla="*/ 123 w 343"/>
                <a:gd name="T77" fmla="*/ 324 h 495"/>
                <a:gd name="T78" fmla="*/ 99 w 343"/>
                <a:gd name="T79" fmla="*/ 324 h 495"/>
                <a:gd name="T80" fmla="*/ 86 w 343"/>
                <a:gd name="T81" fmla="*/ 299 h 495"/>
                <a:gd name="T82" fmla="*/ 44 w 343"/>
                <a:gd name="T83" fmla="*/ 221 h 495"/>
                <a:gd name="T84" fmla="*/ 28 w 343"/>
                <a:gd name="T85" fmla="*/ 169 h 495"/>
                <a:gd name="T86" fmla="*/ 53 w 343"/>
                <a:gd name="T87" fmla="*/ 90 h 495"/>
                <a:gd name="T88" fmla="*/ 115 w 343"/>
                <a:gd name="T89" fmla="*/ 38 h 495"/>
                <a:gd name="T90" fmla="*/ 199 w 343"/>
                <a:gd name="T91" fmla="*/ 31 h 495"/>
                <a:gd name="T92" fmla="*/ 270 w 343"/>
                <a:gd name="T93" fmla="*/ 69 h 495"/>
                <a:gd name="T94" fmla="*/ 311 w 343"/>
                <a:gd name="T95" fmla="*/ 140 h 495"/>
                <a:gd name="T96" fmla="*/ 301 w 343"/>
                <a:gd name="T97" fmla="*/ 221 h 495"/>
                <a:gd name="T98" fmla="*/ 259 w 343"/>
                <a:gd name="T99" fmla="*/ 299 h 495"/>
                <a:gd name="T100" fmla="*/ 243 w 343"/>
                <a:gd name="T101" fmla="*/ 324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43" h="495">
                  <a:moveTo>
                    <a:pt x="171" y="0"/>
                  </a:moveTo>
                  <a:lnTo>
                    <a:pt x="136" y="2"/>
                  </a:lnTo>
                  <a:lnTo>
                    <a:pt x="105" y="13"/>
                  </a:lnTo>
                  <a:lnTo>
                    <a:pt x="75" y="29"/>
                  </a:lnTo>
                  <a:lnTo>
                    <a:pt x="50" y="50"/>
                  </a:lnTo>
                  <a:lnTo>
                    <a:pt x="28" y="75"/>
                  </a:lnTo>
                  <a:lnTo>
                    <a:pt x="13" y="103"/>
                  </a:lnTo>
                  <a:lnTo>
                    <a:pt x="2" y="134"/>
                  </a:lnTo>
                  <a:lnTo>
                    <a:pt x="0" y="169"/>
                  </a:lnTo>
                  <a:lnTo>
                    <a:pt x="2" y="194"/>
                  </a:lnTo>
                  <a:lnTo>
                    <a:pt x="7" y="217"/>
                  </a:lnTo>
                  <a:lnTo>
                    <a:pt x="19" y="242"/>
                  </a:lnTo>
                  <a:lnTo>
                    <a:pt x="30" y="265"/>
                  </a:lnTo>
                  <a:lnTo>
                    <a:pt x="57" y="313"/>
                  </a:lnTo>
                  <a:lnTo>
                    <a:pt x="69" y="336"/>
                  </a:lnTo>
                  <a:lnTo>
                    <a:pt x="76" y="359"/>
                  </a:lnTo>
                  <a:lnTo>
                    <a:pt x="88" y="390"/>
                  </a:lnTo>
                  <a:lnTo>
                    <a:pt x="98" y="416"/>
                  </a:lnTo>
                  <a:lnTo>
                    <a:pt x="105" y="439"/>
                  </a:lnTo>
                  <a:lnTo>
                    <a:pt x="113" y="459"/>
                  </a:lnTo>
                  <a:lnTo>
                    <a:pt x="123" y="474"/>
                  </a:lnTo>
                  <a:lnTo>
                    <a:pt x="134" y="486"/>
                  </a:lnTo>
                  <a:lnTo>
                    <a:pt x="149" y="491"/>
                  </a:lnTo>
                  <a:lnTo>
                    <a:pt x="171" y="495"/>
                  </a:lnTo>
                  <a:lnTo>
                    <a:pt x="194" y="491"/>
                  </a:lnTo>
                  <a:lnTo>
                    <a:pt x="211" y="486"/>
                  </a:lnTo>
                  <a:lnTo>
                    <a:pt x="222" y="474"/>
                  </a:lnTo>
                  <a:lnTo>
                    <a:pt x="232" y="459"/>
                  </a:lnTo>
                  <a:lnTo>
                    <a:pt x="240" y="439"/>
                  </a:lnTo>
                  <a:lnTo>
                    <a:pt x="247" y="416"/>
                  </a:lnTo>
                  <a:lnTo>
                    <a:pt x="255" y="390"/>
                  </a:lnTo>
                  <a:lnTo>
                    <a:pt x="265" y="359"/>
                  </a:lnTo>
                  <a:lnTo>
                    <a:pt x="274" y="336"/>
                  </a:lnTo>
                  <a:lnTo>
                    <a:pt x="286" y="313"/>
                  </a:lnTo>
                  <a:lnTo>
                    <a:pt x="313" y="265"/>
                  </a:lnTo>
                  <a:lnTo>
                    <a:pt x="324" y="242"/>
                  </a:lnTo>
                  <a:lnTo>
                    <a:pt x="334" y="217"/>
                  </a:lnTo>
                  <a:lnTo>
                    <a:pt x="339" y="194"/>
                  </a:lnTo>
                  <a:lnTo>
                    <a:pt x="343" y="169"/>
                  </a:lnTo>
                  <a:lnTo>
                    <a:pt x="339" y="134"/>
                  </a:lnTo>
                  <a:lnTo>
                    <a:pt x="330" y="103"/>
                  </a:lnTo>
                  <a:lnTo>
                    <a:pt x="315" y="75"/>
                  </a:lnTo>
                  <a:lnTo>
                    <a:pt x="293" y="50"/>
                  </a:lnTo>
                  <a:lnTo>
                    <a:pt x="268" y="29"/>
                  </a:lnTo>
                  <a:lnTo>
                    <a:pt x="240" y="13"/>
                  </a:lnTo>
                  <a:lnTo>
                    <a:pt x="207" y="2"/>
                  </a:lnTo>
                  <a:lnTo>
                    <a:pt x="171" y="0"/>
                  </a:lnTo>
                  <a:lnTo>
                    <a:pt x="171" y="0"/>
                  </a:lnTo>
                  <a:close/>
                  <a:moveTo>
                    <a:pt x="215" y="422"/>
                  </a:moveTo>
                  <a:lnTo>
                    <a:pt x="190" y="424"/>
                  </a:lnTo>
                  <a:lnTo>
                    <a:pt x="169" y="428"/>
                  </a:lnTo>
                  <a:lnTo>
                    <a:pt x="155" y="428"/>
                  </a:lnTo>
                  <a:lnTo>
                    <a:pt x="146" y="430"/>
                  </a:lnTo>
                  <a:lnTo>
                    <a:pt x="140" y="430"/>
                  </a:lnTo>
                  <a:lnTo>
                    <a:pt x="138" y="432"/>
                  </a:lnTo>
                  <a:lnTo>
                    <a:pt x="136" y="432"/>
                  </a:lnTo>
                  <a:lnTo>
                    <a:pt x="130" y="416"/>
                  </a:lnTo>
                  <a:lnTo>
                    <a:pt x="126" y="403"/>
                  </a:lnTo>
                  <a:lnTo>
                    <a:pt x="126" y="403"/>
                  </a:lnTo>
                  <a:lnTo>
                    <a:pt x="144" y="399"/>
                  </a:lnTo>
                  <a:lnTo>
                    <a:pt x="157" y="397"/>
                  </a:lnTo>
                  <a:lnTo>
                    <a:pt x="180" y="393"/>
                  </a:lnTo>
                  <a:lnTo>
                    <a:pt x="197" y="391"/>
                  </a:lnTo>
                  <a:lnTo>
                    <a:pt x="209" y="390"/>
                  </a:lnTo>
                  <a:lnTo>
                    <a:pt x="215" y="388"/>
                  </a:lnTo>
                  <a:lnTo>
                    <a:pt x="219" y="388"/>
                  </a:lnTo>
                  <a:lnTo>
                    <a:pt x="220" y="388"/>
                  </a:lnTo>
                  <a:lnTo>
                    <a:pt x="220" y="388"/>
                  </a:lnTo>
                  <a:lnTo>
                    <a:pt x="220" y="403"/>
                  </a:lnTo>
                  <a:lnTo>
                    <a:pt x="215" y="414"/>
                  </a:lnTo>
                  <a:lnTo>
                    <a:pt x="215" y="422"/>
                  </a:lnTo>
                  <a:lnTo>
                    <a:pt x="215" y="422"/>
                  </a:lnTo>
                  <a:close/>
                  <a:moveTo>
                    <a:pt x="121" y="388"/>
                  </a:moveTo>
                  <a:lnTo>
                    <a:pt x="117" y="372"/>
                  </a:lnTo>
                  <a:lnTo>
                    <a:pt x="111" y="359"/>
                  </a:lnTo>
                  <a:lnTo>
                    <a:pt x="134" y="359"/>
                  </a:lnTo>
                  <a:lnTo>
                    <a:pt x="151" y="359"/>
                  </a:lnTo>
                  <a:lnTo>
                    <a:pt x="169" y="359"/>
                  </a:lnTo>
                  <a:lnTo>
                    <a:pt x="182" y="359"/>
                  </a:lnTo>
                  <a:lnTo>
                    <a:pt x="195" y="359"/>
                  </a:lnTo>
                  <a:lnTo>
                    <a:pt x="205" y="359"/>
                  </a:lnTo>
                  <a:lnTo>
                    <a:pt x="219" y="359"/>
                  </a:lnTo>
                  <a:lnTo>
                    <a:pt x="228" y="359"/>
                  </a:lnTo>
                  <a:lnTo>
                    <a:pt x="232" y="359"/>
                  </a:lnTo>
                  <a:lnTo>
                    <a:pt x="234" y="359"/>
                  </a:lnTo>
                  <a:lnTo>
                    <a:pt x="234" y="359"/>
                  </a:lnTo>
                  <a:lnTo>
                    <a:pt x="230" y="366"/>
                  </a:lnTo>
                  <a:lnTo>
                    <a:pt x="230" y="372"/>
                  </a:lnTo>
                  <a:lnTo>
                    <a:pt x="121" y="388"/>
                  </a:lnTo>
                  <a:lnTo>
                    <a:pt x="121" y="388"/>
                  </a:lnTo>
                  <a:close/>
                  <a:moveTo>
                    <a:pt x="171" y="464"/>
                  </a:moveTo>
                  <a:lnTo>
                    <a:pt x="161" y="464"/>
                  </a:lnTo>
                  <a:lnTo>
                    <a:pt x="151" y="462"/>
                  </a:lnTo>
                  <a:lnTo>
                    <a:pt x="146" y="457"/>
                  </a:lnTo>
                  <a:lnTo>
                    <a:pt x="142" y="445"/>
                  </a:lnTo>
                  <a:lnTo>
                    <a:pt x="163" y="443"/>
                  </a:lnTo>
                  <a:lnTo>
                    <a:pt x="178" y="439"/>
                  </a:lnTo>
                  <a:lnTo>
                    <a:pt x="190" y="438"/>
                  </a:lnTo>
                  <a:lnTo>
                    <a:pt x="197" y="438"/>
                  </a:lnTo>
                  <a:lnTo>
                    <a:pt x="201" y="436"/>
                  </a:lnTo>
                  <a:lnTo>
                    <a:pt x="203" y="436"/>
                  </a:lnTo>
                  <a:lnTo>
                    <a:pt x="205" y="436"/>
                  </a:lnTo>
                  <a:lnTo>
                    <a:pt x="201" y="445"/>
                  </a:lnTo>
                  <a:lnTo>
                    <a:pt x="197" y="453"/>
                  </a:lnTo>
                  <a:lnTo>
                    <a:pt x="195" y="459"/>
                  </a:lnTo>
                  <a:lnTo>
                    <a:pt x="192" y="462"/>
                  </a:lnTo>
                  <a:lnTo>
                    <a:pt x="182" y="464"/>
                  </a:lnTo>
                  <a:lnTo>
                    <a:pt x="171" y="464"/>
                  </a:lnTo>
                  <a:lnTo>
                    <a:pt x="171" y="464"/>
                  </a:lnTo>
                  <a:close/>
                  <a:moveTo>
                    <a:pt x="243" y="324"/>
                  </a:moveTo>
                  <a:lnTo>
                    <a:pt x="219" y="324"/>
                  </a:lnTo>
                  <a:lnTo>
                    <a:pt x="195" y="324"/>
                  </a:lnTo>
                  <a:lnTo>
                    <a:pt x="176" y="324"/>
                  </a:lnTo>
                  <a:lnTo>
                    <a:pt x="159" y="324"/>
                  </a:lnTo>
                  <a:lnTo>
                    <a:pt x="146" y="324"/>
                  </a:lnTo>
                  <a:lnTo>
                    <a:pt x="132" y="324"/>
                  </a:lnTo>
                  <a:lnTo>
                    <a:pt x="123" y="324"/>
                  </a:lnTo>
                  <a:lnTo>
                    <a:pt x="115" y="324"/>
                  </a:lnTo>
                  <a:lnTo>
                    <a:pt x="105" y="324"/>
                  </a:lnTo>
                  <a:lnTo>
                    <a:pt x="99" y="324"/>
                  </a:lnTo>
                  <a:lnTo>
                    <a:pt x="98" y="324"/>
                  </a:lnTo>
                  <a:lnTo>
                    <a:pt x="98" y="324"/>
                  </a:lnTo>
                  <a:lnTo>
                    <a:pt x="86" y="299"/>
                  </a:lnTo>
                  <a:lnTo>
                    <a:pt x="73" y="276"/>
                  </a:lnTo>
                  <a:lnTo>
                    <a:pt x="57" y="247"/>
                  </a:lnTo>
                  <a:lnTo>
                    <a:pt x="44" y="221"/>
                  </a:lnTo>
                  <a:lnTo>
                    <a:pt x="32" y="194"/>
                  </a:lnTo>
                  <a:lnTo>
                    <a:pt x="28" y="182"/>
                  </a:lnTo>
                  <a:lnTo>
                    <a:pt x="28" y="169"/>
                  </a:lnTo>
                  <a:lnTo>
                    <a:pt x="30" y="140"/>
                  </a:lnTo>
                  <a:lnTo>
                    <a:pt x="40" y="115"/>
                  </a:lnTo>
                  <a:lnTo>
                    <a:pt x="53" y="90"/>
                  </a:lnTo>
                  <a:lnTo>
                    <a:pt x="71" y="69"/>
                  </a:lnTo>
                  <a:lnTo>
                    <a:pt x="92" y="52"/>
                  </a:lnTo>
                  <a:lnTo>
                    <a:pt x="115" y="38"/>
                  </a:lnTo>
                  <a:lnTo>
                    <a:pt x="142" y="31"/>
                  </a:lnTo>
                  <a:lnTo>
                    <a:pt x="171" y="29"/>
                  </a:lnTo>
                  <a:lnTo>
                    <a:pt x="199" y="31"/>
                  </a:lnTo>
                  <a:lnTo>
                    <a:pt x="226" y="38"/>
                  </a:lnTo>
                  <a:lnTo>
                    <a:pt x="249" y="52"/>
                  </a:lnTo>
                  <a:lnTo>
                    <a:pt x="270" y="69"/>
                  </a:lnTo>
                  <a:lnTo>
                    <a:pt x="290" y="90"/>
                  </a:lnTo>
                  <a:lnTo>
                    <a:pt x="301" y="115"/>
                  </a:lnTo>
                  <a:lnTo>
                    <a:pt x="311" y="140"/>
                  </a:lnTo>
                  <a:lnTo>
                    <a:pt x="313" y="169"/>
                  </a:lnTo>
                  <a:lnTo>
                    <a:pt x="309" y="194"/>
                  </a:lnTo>
                  <a:lnTo>
                    <a:pt x="301" y="221"/>
                  </a:lnTo>
                  <a:lnTo>
                    <a:pt x="288" y="247"/>
                  </a:lnTo>
                  <a:lnTo>
                    <a:pt x="274" y="276"/>
                  </a:lnTo>
                  <a:lnTo>
                    <a:pt x="259" y="299"/>
                  </a:lnTo>
                  <a:lnTo>
                    <a:pt x="243" y="324"/>
                  </a:lnTo>
                  <a:lnTo>
                    <a:pt x="243" y="324"/>
                  </a:lnTo>
                  <a:close/>
                  <a:moveTo>
                    <a:pt x="243" y="324"/>
                  </a:moveTo>
                  <a:lnTo>
                    <a:pt x="243" y="3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211"/>
            <p:cNvSpPr>
              <a:spLocks noEditPoints="1"/>
            </p:cNvSpPr>
            <p:nvPr/>
          </p:nvSpPr>
          <p:spPr bwMode="auto">
            <a:xfrm>
              <a:off x="1936751" y="3740151"/>
              <a:ext cx="84138" cy="82550"/>
            </a:xfrm>
            <a:custGeom>
              <a:avLst/>
              <a:gdLst>
                <a:gd name="T0" fmla="*/ 95 w 106"/>
                <a:gd name="T1" fmla="*/ 0 h 103"/>
                <a:gd name="T2" fmla="*/ 77 w 106"/>
                <a:gd name="T3" fmla="*/ 2 h 103"/>
                <a:gd name="T4" fmla="*/ 60 w 106"/>
                <a:gd name="T5" fmla="*/ 7 h 103"/>
                <a:gd name="T6" fmla="*/ 43 w 106"/>
                <a:gd name="T7" fmla="*/ 15 h 103"/>
                <a:gd name="T8" fmla="*/ 29 w 106"/>
                <a:gd name="T9" fmla="*/ 26 h 103"/>
                <a:gd name="T10" fmla="*/ 16 w 106"/>
                <a:gd name="T11" fmla="*/ 42 h 103"/>
                <a:gd name="T12" fmla="*/ 8 w 106"/>
                <a:gd name="T13" fmla="*/ 57 h 103"/>
                <a:gd name="T14" fmla="*/ 2 w 106"/>
                <a:gd name="T15" fmla="*/ 74 h 103"/>
                <a:gd name="T16" fmla="*/ 0 w 106"/>
                <a:gd name="T17" fmla="*/ 92 h 103"/>
                <a:gd name="T18" fmla="*/ 2 w 106"/>
                <a:gd name="T19" fmla="*/ 99 h 103"/>
                <a:gd name="T20" fmla="*/ 10 w 106"/>
                <a:gd name="T21" fmla="*/ 103 h 103"/>
                <a:gd name="T22" fmla="*/ 12 w 106"/>
                <a:gd name="T23" fmla="*/ 99 h 103"/>
                <a:gd name="T24" fmla="*/ 14 w 106"/>
                <a:gd name="T25" fmla="*/ 92 h 103"/>
                <a:gd name="T26" fmla="*/ 16 w 106"/>
                <a:gd name="T27" fmla="*/ 76 h 103"/>
                <a:gd name="T28" fmla="*/ 22 w 106"/>
                <a:gd name="T29" fmla="*/ 61 h 103"/>
                <a:gd name="T30" fmla="*/ 27 w 106"/>
                <a:gd name="T31" fmla="*/ 48 h 103"/>
                <a:gd name="T32" fmla="*/ 39 w 106"/>
                <a:gd name="T33" fmla="*/ 36 h 103"/>
                <a:gd name="T34" fmla="*/ 50 w 106"/>
                <a:gd name="T35" fmla="*/ 26 h 103"/>
                <a:gd name="T36" fmla="*/ 64 w 106"/>
                <a:gd name="T37" fmla="*/ 19 h 103"/>
                <a:gd name="T38" fmla="*/ 79 w 106"/>
                <a:gd name="T39" fmla="*/ 15 h 103"/>
                <a:gd name="T40" fmla="*/ 95 w 106"/>
                <a:gd name="T41" fmla="*/ 13 h 103"/>
                <a:gd name="T42" fmla="*/ 102 w 106"/>
                <a:gd name="T43" fmla="*/ 11 h 103"/>
                <a:gd name="T44" fmla="*/ 106 w 106"/>
                <a:gd name="T45" fmla="*/ 9 h 103"/>
                <a:gd name="T46" fmla="*/ 102 w 106"/>
                <a:gd name="T47" fmla="*/ 2 h 103"/>
                <a:gd name="T48" fmla="*/ 95 w 106"/>
                <a:gd name="T49" fmla="*/ 0 h 103"/>
                <a:gd name="T50" fmla="*/ 95 w 106"/>
                <a:gd name="T51" fmla="*/ 0 h 103"/>
                <a:gd name="T52" fmla="*/ 95 w 106"/>
                <a:gd name="T53" fmla="*/ 0 h 103"/>
                <a:gd name="T54" fmla="*/ 95 w 106"/>
                <a:gd name="T55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06" h="103">
                  <a:moveTo>
                    <a:pt x="95" y="0"/>
                  </a:moveTo>
                  <a:lnTo>
                    <a:pt x="77" y="2"/>
                  </a:lnTo>
                  <a:lnTo>
                    <a:pt x="60" y="7"/>
                  </a:lnTo>
                  <a:lnTo>
                    <a:pt x="43" y="15"/>
                  </a:lnTo>
                  <a:lnTo>
                    <a:pt x="29" y="26"/>
                  </a:lnTo>
                  <a:lnTo>
                    <a:pt x="16" y="42"/>
                  </a:lnTo>
                  <a:lnTo>
                    <a:pt x="8" y="57"/>
                  </a:lnTo>
                  <a:lnTo>
                    <a:pt x="2" y="74"/>
                  </a:lnTo>
                  <a:lnTo>
                    <a:pt x="0" y="92"/>
                  </a:lnTo>
                  <a:lnTo>
                    <a:pt x="2" y="99"/>
                  </a:lnTo>
                  <a:lnTo>
                    <a:pt x="10" y="103"/>
                  </a:lnTo>
                  <a:lnTo>
                    <a:pt x="12" y="99"/>
                  </a:lnTo>
                  <a:lnTo>
                    <a:pt x="14" y="92"/>
                  </a:lnTo>
                  <a:lnTo>
                    <a:pt x="16" y="76"/>
                  </a:lnTo>
                  <a:lnTo>
                    <a:pt x="22" y="61"/>
                  </a:lnTo>
                  <a:lnTo>
                    <a:pt x="27" y="48"/>
                  </a:lnTo>
                  <a:lnTo>
                    <a:pt x="39" y="36"/>
                  </a:lnTo>
                  <a:lnTo>
                    <a:pt x="50" y="26"/>
                  </a:lnTo>
                  <a:lnTo>
                    <a:pt x="64" y="19"/>
                  </a:lnTo>
                  <a:lnTo>
                    <a:pt x="79" y="15"/>
                  </a:lnTo>
                  <a:lnTo>
                    <a:pt x="95" y="13"/>
                  </a:lnTo>
                  <a:lnTo>
                    <a:pt x="102" y="11"/>
                  </a:lnTo>
                  <a:lnTo>
                    <a:pt x="106" y="9"/>
                  </a:lnTo>
                  <a:lnTo>
                    <a:pt x="102" y="2"/>
                  </a:lnTo>
                  <a:lnTo>
                    <a:pt x="95" y="0"/>
                  </a:lnTo>
                  <a:lnTo>
                    <a:pt x="95" y="0"/>
                  </a:lnTo>
                  <a:close/>
                  <a:moveTo>
                    <a:pt x="95" y="0"/>
                  </a:moveTo>
                  <a:lnTo>
                    <a:pt x="9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5150498" y="1636035"/>
            <a:ext cx="6428792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spcAft>
                <a:spcPts val="0"/>
              </a:spcAft>
            </a:pPr>
            <a:r>
              <a:rPr lang="ru-RU" sz="1700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Повышение вовлеченности обучающихся достигается путём как непосредственного участия в научно-исследовательских работах и проведении собственных исследований по актуальным темам в рамках выполнения ВКР, курсовых работ, а также подготовки к публикации результатов исследований. </a:t>
            </a:r>
            <a:endParaRPr lang="ru-RU" sz="1700" dirty="0" smtClean="0">
              <a:solidFill>
                <a:schemeClr val="bg1">
                  <a:lumMod val="10000"/>
                </a:schemeClr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28600" algn="just">
              <a:spcAft>
                <a:spcPts val="0"/>
              </a:spcAft>
            </a:pPr>
            <a:r>
              <a:rPr lang="ru-RU" sz="170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Сформированы </a:t>
            </a:r>
            <a:r>
              <a:rPr lang="ru-RU" sz="1700" dirty="0" smtClean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приоритетные направления исследований, которые разбиты на ряд инициативных исследовательских проектов</a:t>
            </a:r>
            <a:r>
              <a:rPr lang="ru-RU" sz="170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в которые вовлечены </a:t>
            </a:r>
            <a:r>
              <a:rPr lang="ru-RU" sz="1700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все студенты магистратуры и несколько студентов </a:t>
            </a:r>
            <a:r>
              <a:rPr lang="ru-RU" sz="1700" dirty="0" err="1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бакалавриата</a:t>
            </a:r>
            <a:r>
              <a:rPr lang="ru-RU" sz="1700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(по желанию) для  совместной исследовательской работы студентов и профессоров </a:t>
            </a:r>
            <a:r>
              <a:rPr lang="ru-RU" sz="170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Департаментов, </a:t>
            </a:r>
            <a:r>
              <a:rPr lang="ru-RU" sz="1700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а результаты исследований впоследствии докладываются на конференциях Финансового университета и при возможности </a:t>
            </a:r>
            <a:r>
              <a:rPr lang="ru-RU" sz="170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публикуются</a:t>
            </a:r>
            <a:endParaRPr lang="ru-RU" sz="1700" dirty="0" smtClean="0">
              <a:solidFill>
                <a:schemeClr val="bg1">
                  <a:lumMod val="10000"/>
                </a:schemeClr>
              </a:solidFill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0" name="Text Placeholder 4"/>
          <p:cNvSpPr txBox="1">
            <a:spLocks/>
          </p:cNvSpPr>
          <p:nvPr/>
        </p:nvSpPr>
        <p:spPr>
          <a:xfrm>
            <a:off x="1444386" y="4231274"/>
            <a:ext cx="3454185" cy="30821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solidFill>
                  <a:srgbClr val="9BBC57"/>
                </a:solidFill>
                <a:latin typeface="Calibri" panose="020F0502020204030204" pitchFamily="34" charset="0"/>
              </a:rPr>
              <a:t>Публикация результатов исследований</a:t>
            </a:r>
            <a:endParaRPr lang="en-US" sz="1800" dirty="0">
              <a:solidFill>
                <a:srgbClr val="9BBC57"/>
              </a:solidFill>
              <a:latin typeface="Calibri" panose="020F0502020204030204" pitchFamily="34" charset="0"/>
            </a:endParaRPr>
          </a:p>
        </p:txBody>
      </p:sp>
      <p:cxnSp>
        <p:nvCxnSpPr>
          <p:cNvPr id="41" name="Straight Connector 42"/>
          <p:cNvCxnSpPr/>
          <p:nvPr/>
        </p:nvCxnSpPr>
        <p:spPr>
          <a:xfrm>
            <a:off x="1263167" y="4165602"/>
            <a:ext cx="0" cy="855135"/>
          </a:xfrm>
          <a:prstGeom prst="line">
            <a:avLst/>
          </a:prstGeom>
          <a:ln w="254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225"/>
          <p:cNvGrpSpPr/>
          <p:nvPr/>
        </p:nvGrpSpPr>
        <p:grpSpPr>
          <a:xfrm>
            <a:off x="597159" y="4180229"/>
            <a:ext cx="404456" cy="550769"/>
            <a:chOff x="8212138" y="4530726"/>
            <a:chExt cx="273050" cy="395288"/>
          </a:xfrm>
          <a:solidFill>
            <a:srgbClr val="9BBC57"/>
          </a:solidFill>
        </p:grpSpPr>
        <p:sp>
          <p:nvSpPr>
            <p:cNvPr id="62" name="Freeform 234"/>
            <p:cNvSpPr>
              <a:spLocks noEditPoints="1"/>
            </p:cNvSpPr>
            <p:nvPr/>
          </p:nvSpPr>
          <p:spPr bwMode="auto">
            <a:xfrm>
              <a:off x="8324851" y="4643438"/>
              <a:ext cx="23813" cy="23813"/>
            </a:xfrm>
            <a:custGeom>
              <a:avLst/>
              <a:gdLst>
                <a:gd name="T0" fmla="*/ 31 w 31"/>
                <a:gd name="T1" fmla="*/ 15 h 31"/>
                <a:gd name="T2" fmla="*/ 29 w 31"/>
                <a:gd name="T3" fmla="*/ 21 h 31"/>
                <a:gd name="T4" fmla="*/ 27 w 31"/>
                <a:gd name="T5" fmla="*/ 27 h 31"/>
                <a:gd name="T6" fmla="*/ 21 w 31"/>
                <a:gd name="T7" fmla="*/ 29 h 31"/>
                <a:gd name="T8" fmla="*/ 15 w 31"/>
                <a:gd name="T9" fmla="*/ 31 h 31"/>
                <a:gd name="T10" fmla="*/ 8 w 31"/>
                <a:gd name="T11" fmla="*/ 29 h 31"/>
                <a:gd name="T12" fmla="*/ 4 w 31"/>
                <a:gd name="T13" fmla="*/ 27 h 31"/>
                <a:gd name="T14" fmla="*/ 0 w 31"/>
                <a:gd name="T15" fmla="*/ 21 h 31"/>
                <a:gd name="T16" fmla="*/ 0 w 31"/>
                <a:gd name="T17" fmla="*/ 15 h 31"/>
                <a:gd name="T18" fmla="*/ 0 w 31"/>
                <a:gd name="T19" fmla="*/ 8 h 31"/>
                <a:gd name="T20" fmla="*/ 4 w 31"/>
                <a:gd name="T21" fmla="*/ 4 h 31"/>
                <a:gd name="T22" fmla="*/ 8 w 31"/>
                <a:gd name="T23" fmla="*/ 0 h 31"/>
                <a:gd name="T24" fmla="*/ 15 w 31"/>
                <a:gd name="T25" fmla="*/ 0 h 31"/>
                <a:gd name="T26" fmla="*/ 21 w 31"/>
                <a:gd name="T27" fmla="*/ 0 h 31"/>
                <a:gd name="T28" fmla="*/ 27 w 31"/>
                <a:gd name="T29" fmla="*/ 4 h 31"/>
                <a:gd name="T30" fmla="*/ 29 w 31"/>
                <a:gd name="T31" fmla="*/ 8 h 31"/>
                <a:gd name="T32" fmla="*/ 31 w 31"/>
                <a:gd name="T33" fmla="*/ 15 h 31"/>
                <a:gd name="T34" fmla="*/ 31 w 31"/>
                <a:gd name="T35" fmla="*/ 15 h 31"/>
                <a:gd name="T36" fmla="*/ 31 w 31"/>
                <a:gd name="T37" fmla="*/ 15 h 31"/>
                <a:gd name="T38" fmla="*/ 31 w 31"/>
                <a:gd name="T39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1" h="31">
                  <a:moveTo>
                    <a:pt x="31" y="15"/>
                  </a:moveTo>
                  <a:lnTo>
                    <a:pt x="29" y="21"/>
                  </a:lnTo>
                  <a:lnTo>
                    <a:pt x="27" y="27"/>
                  </a:lnTo>
                  <a:lnTo>
                    <a:pt x="21" y="29"/>
                  </a:lnTo>
                  <a:lnTo>
                    <a:pt x="15" y="31"/>
                  </a:lnTo>
                  <a:lnTo>
                    <a:pt x="8" y="29"/>
                  </a:lnTo>
                  <a:lnTo>
                    <a:pt x="4" y="27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0" y="8"/>
                  </a:lnTo>
                  <a:lnTo>
                    <a:pt x="4" y="4"/>
                  </a:lnTo>
                  <a:lnTo>
                    <a:pt x="8" y="0"/>
                  </a:lnTo>
                  <a:lnTo>
                    <a:pt x="15" y="0"/>
                  </a:lnTo>
                  <a:lnTo>
                    <a:pt x="21" y="0"/>
                  </a:lnTo>
                  <a:lnTo>
                    <a:pt x="27" y="4"/>
                  </a:lnTo>
                  <a:lnTo>
                    <a:pt x="29" y="8"/>
                  </a:lnTo>
                  <a:lnTo>
                    <a:pt x="31" y="15"/>
                  </a:lnTo>
                  <a:lnTo>
                    <a:pt x="31" y="15"/>
                  </a:lnTo>
                  <a:close/>
                  <a:moveTo>
                    <a:pt x="31" y="15"/>
                  </a:moveTo>
                  <a:lnTo>
                    <a:pt x="31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35"/>
            <p:cNvSpPr>
              <a:spLocks noEditPoints="1"/>
            </p:cNvSpPr>
            <p:nvPr/>
          </p:nvSpPr>
          <p:spPr bwMode="auto">
            <a:xfrm>
              <a:off x="8324851" y="4791076"/>
              <a:ext cx="23813" cy="26988"/>
            </a:xfrm>
            <a:custGeom>
              <a:avLst/>
              <a:gdLst>
                <a:gd name="T0" fmla="*/ 31 w 31"/>
                <a:gd name="T1" fmla="*/ 14 h 35"/>
                <a:gd name="T2" fmla="*/ 29 w 31"/>
                <a:gd name="T3" fmla="*/ 21 h 35"/>
                <a:gd name="T4" fmla="*/ 27 w 31"/>
                <a:gd name="T5" fmla="*/ 29 h 35"/>
                <a:gd name="T6" fmla="*/ 21 w 31"/>
                <a:gd name="T7" fmla="*/ 33 h 35"/>
                <a:gd name="T8" fmla="*/ 15 w 31"/>
                <a:gd name="T9" fmla="*/ 35 h 35"/>
                <a:gd name="T10" fmla="*/ 8 w 31"/>
                <a:gd name="T11" fmla="*/ 33 h 35"/>
                <a:gd name="T12" fmla="*/ 4 w 31"/>
                <a:gd name="T13" fmla="*/ 29 h 35"/>
                <a:gd name="T14" fmla="*/ 0 w 31"/>
                <a:gd name="T15" fmla="*/ 21 h 35"/>
                <a:gd name="T16" fmla="*/ 0 w 31"/>
                <a:gd name="T17" fmla="*/ 14 h 35"/>
                <a:gd name="T18" fmla="*/ 0 w 31"/>
                <a:gd name="T19" fmla="*/ 10 h 35"/>
                <a:gd name="T20" fmla="*/ 4 w 31"/>
                <a:gd name="T21" fmla="*/ 6 h 35"/>
                <a:gd name="T22" fmla="*/ 8 w 31"/>
                <a:gd name="T23" fmla="*/ 2 h 35"/>
                <a:gd name="T24" fmla="*/ 15 w 31"/>
                <a:gd name="T25" fmla="*/ 0 h 35"/>
                <a:gd name="T26" fmla="*/ 21 w 31"/>
                <a:gd name="T27" fmla="*/ 2 h 35"/>
                <a:gd name="T28" fmla="*/ 27 w 31"/>
                <a:gd name="T29" fmla="*/ 6 h 35"/>
                <a:gd name="T30" fmla="*/ 29 w 31"/>
                <a:gd name="T31" fmla="*/ 10 h 35"/>
                <a:gd name="T32" fmla="*/ 31 w 31"/>
                <a:gd name="T33" fmla="*/ 14 h 35"/>
                <a:gd name="T34" fmla="*/ 31 w 31"/>
                <a:gd name="T35" fmla="*/ 14 h 35"/>
                <a:gd name="T36" fmla="*/ 31 w 31"/>
                <a:gd name="T37" fmla="*/ 14 h 35"/>
                <a:gd name="T38" fmla="*/ 31 w 31"/>
                <a:gd name="T39" fmla="*/ 1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1" h="35">
                  <a:moveTo>
                    <a:pt x="31" y="14"/>
                  </a:moveTo>
                  <a:lnTo>
                    <a:pt x="29" y="21"/>
                  </a:lnTo>
                  <a:lnTo>
                    <a:pt x="27" y="29"/>
                  </a:lnTo>
                  <a:lnTo>
                    <a:pt x="21" y="33"/>
                  </a:lnTo>
                  <a:lnTo>
                    <a:pt x="15" y="35"/>
                  </a:lnTo>
                  <a:lnTo>
                    <a:pt x="8" y="33"/>
                  </a:lnTo>
                  <a:lnTo>
                    <a:pt x="4" y="29"/>
                  </a:lnTo>
                  <a:lnTo>
                    <a:pt x="0" y="21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4" y="6"/>
                  </a:lnTo>
                  <a:lnTo>
                    <a:pt x="8" y="2"/>
                  </a:lnTo>
                  <a:lnTo>
                    <a:pt x="15" y="0"/>
                  </a:lnTo>
                  <a:lnTo>
                    <a:pt x="21" y="2"/>
                  </a:lnTo>
                  <a:lnTo>
                    <a:pt x="27" y="6"/>
                  </a:lnTo>
                  <a:lnTo>
                    <a:pt x="29" y="10"/>
                  </a:lnTo>
                  <a:lnTo>
                    <a:pt x="31" y="14"/>
                  </a:lnTo>
                  <a:lnTo>
                    <a:pt x="31" y="14"/>
                  </a:lnTo>
                  <a:close/>
                  <a:moveTo>
                    <a:pt x="31" y="14"/>
                  </a:moveTo>
                  <a:lnTo>
                    <a:pt x="31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36"/>
            <p:cNvSpPr>
              <a:spLocks noEditPoints="1"/>
            </p:cNvSpPr>
            <p:nvPr/>
          </p:nvSpPr>
          <p:spPr bwMode="auto">
            <a:xfrm>
              <a:off x="8250238" y="4716463"/>
              <a:ext cx="23813" cy="23813"/>
            </a:xfrm>
            <a:custGeom>
              <a:avLst/>
              <a:gdLst>
                <a:gd name="T0" fmla="*/ 31 w 31"/>
                <a:gd name="T1" fmla="*/ 16 h 31"/>
                <a:gd name="T2" fmla="*/ 29 w 31"/>
                <a:gd name="T3" fmla="*/ 21 h 31"/>
                <a:gd name="T4" fmla="*/ 27 w 31"/>
                <a:gd name="T5" fmla="*/ 27 h 31"/>
                <a:gd name="T6" fmla="*/ 21 w 31"/>
                <a:gd name="T7" fmla="*/ 29 h 31"/>
                <a:gd name="T8" fmla="*/ 15 w 31"/>
                <a:gd name="T9" fmla="*/ 31 h 31"/>
                <a:gd name="T10" fmla="*/ 8 w 31"/>
                <a:gd name="T11" fmla="*/ 29 h 31"/>
                <a:gd name="T12" fmla="*/ 4 w 31"/>
                <a:gd name="T13" fmla="*/ 27 h 31"/>
                <a:gd name="T14" fmla="*/ 0 w 31"/>
                <a:gd name="T15" fmla="*/ 21 h 31"/>
                <a:gd name="T16" fmla="*/ 0 w 31"/>
                <a:gd name="T17" fmla="*/ 16 h 31"/>
                <a:gd name="T18" fmla="*/ 0 w 31"/>
                <a:gd name="T19" fmla="*/ 8 h 31"/>
                <a:gd name="T20" fmla="*/ 4 w 31"/>
                <a:gd name="T21" fmla="*/ 4 h 31"/>
                <a:gd name="T22" fmla="*/ 8 w 31"/>
                <a:gd name="T23" fmla="*/ 0 h 31"/>
                <a:gd name="T24" fmla="*/ 15 w 31"/>
                <a:gd name="T25" fmla="*/ 0 h 31"/>
                <a:gd name="T26" fmla="*/ 21 w 31"/>
                <a:gd name="T27" fmla="*/ 0 h 31"/>
                <a:gd name="T28" fmla="*/ 27 w 31"/>
                <a:gd name="T29" fmla="*/ 4 h 31"/>
                <a:gd name="T30" fmla="*/ 29 w 31"/>
                <a:gd name="T31" fmla="*/ 8 h 31"/>
                <a:gd name="T32" fmla="*/ 31 w 31"/>
                <a:gd name="T33" fmla="*/ 16 h 31"/>
                <a:gd name="T34" fmla="*/ 31 w 31"/>
                <a:gd name="T35" fmla="*/ 16 h 31"/>
                <a:gd name="T36" fmla="*/ 31 w 31"/>
                <a:gd name="T37" fmla="*/ 16 h 31"/>
                <a:gd name="T38" fmla="*/ 31 w 31"/>
                <a:gd name="T39" fmla="*/ 16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1" h="31">
                  <a:moveTo>
                    <a:pt x="31" y="16"/>
                  </a:moveTo>
                  <a:lnTo>
                    <a:pt x="29" y="21"/>
                  </a:lnTo>
                  <a:lnTo>
                    <a:pt x="27" y="27"/>
                  </a:lnTo>
                  <a:lnTo>
                    <a:pt x="21" y="29"/>
                  </a:lnTo>
                  <a:lnTo>
                    <a:pt x="15" y="31"/>
                  </a:lnTo>
                  <a:lnTo>
                    <a:pt x="8" y="29"/>
                  </a:lnTo>
                  <a:lnTo>
                    <a:pt x="4" y="27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0" y="8"/>
                  </a:lnTo>
                  <a:lnTo>
                    <a:pt x="4" y="4"/>
                  </a:lnTo>
                  <a:lnTo>
                    <a:pt x="8" y="0"/>
                  </a:lnTo>
                  <a:lnTo>
                    <a:pt x="15" y="0"/>
                  </a:lnTo>
                  <a:lnTo>
                    <a:pt x="21" y="0"/>
                  </a:lnTo>
                  <a:lnTo>
                    <a:pt x="27" y="4"/>
                  </a:lnTo>
                  <a:lnTo>
                    <a:pt x="29" y="8"/>
                  </a:lnTo>
                  <a:lnTo>
                    <a:pt x="31" y="16"/>
                  </a:lnTo>
                  <a:lnTo>
                    <a:pt x="31" y="16"/>
                  </a:lnTo>
                  <a:close/>
                  <a:moveTo>
                    <a:pt x="31" y="16"/>
                  </a:moveTo>
                  <a:lnTo>
                    <a:pt x="31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237"/>
            <p:cNvSpPr>
              <a:spLocks noEditPoints="1"/>
            </p:cNvSpPr>
            <p:nvPr/>
          </p:nvSpPr>
          <p:spPr bwMode="auto">
            <a:xfrm>
              <a:off x="8399463" y="4716463"/>
              <a:ext cx="23813" cy="23813"/>
            </a:xfrm>
            <a:custGeom>
              <a:avLst/>
              <a:gdLst>
                <a:gd name="T0" fmla="*/ 31 w 31"/>
                <a:gd name="T1" fmla="*/ 16 h 31"/>
                <a:gd name="T2" fmla="*/ 29 w 31"/>
                <a:gd name="T3" fmla="*/ 21 h 31"/>
                <a:gd name="T4" fmla="*/ 27 w 31"/>
                <a:gd name="T5" fmla="*/ 27 h 31"/>
                <a:gd name="T6" fmla="*/ 21 w 31"/>
                <a:gd name="T7" fmla="*/ 29 h 31"/>
                <a:gd name="T8" fmla="*/ 15 w 31"/>
                <a:gd name="T9" fmla="*/ 31 h 31"/>
                <a:gd name="T10" fmla="*/ 8 w 31"/>
                <a:gd name="T11" fmla="*/ 29 h 31"/>
                <a:gd name="T12" fmla="*/ 4 w 31"/>
                <a:gd name="T13" fmla="*/ 27 h 31"/>
                <a:gd name="T14" fmla="*/ 0 w 31"/>
                <a:gd name="T15" fmla="*/ 21 h 31"/>
                <a:gd name="T16" fmla="*/ 0 w 31"/>
                <a:gd name="T17" fmla="*/ 16 h 31"/>
                <a:gd name="T18" fmla="*/ 0 w 31"/>
                <a:gd name="T19" fmla="*/ 8 h 31"/>
                <a:gd name="T20" fmla="*/ 4 w 31"/>
                <a:gd name="T21" fmla="*/ 4 h 31"/>
                <a:gd name="T22" fmla="*/ 8 w 31"/>
                <a:gd name="T23" fmla="*/ 0 h 31"/>
                <a:gd name="T24" fmla="*/ 15 w 31"/>
                <a:gd name="T25" fmla="*/ 0 h 31"/>
                <a:gd name="T26" fmla="*/ 21 w 31"/>
                <a:gd name="T27" fmla="*/ 0 h 31"/>
                <a:gd name="T28" fmla="*/ 27 w 31"/>
                <a:gd name="T29" fmla="*/ 4 h 31"/>
                <a:gd name="T30" fmla="*/ 29 w 31"/>
                <a:gd name="T31" fmla="*/ 8 h 31"/>
                <a:gd name="T32" fmla="*/ 31 w 31"/>
                <a:gd name="T33" fmla="*/ 16 h 31"/>
                <a:gd name="T34" fmla="*/ 31 w 31"/>
                <a:gd name="T35" fmla="*/ 16 h 31"/>
                <a:gd name="T36" fmla="*/ 31 w 31"/>
                <a:gd name="T37" fmla="*/ 16 h 31"/>
                <a:gd name="T38" fmla="*/ 31 w 31"/>
                <a:gd name="T39" fmla="*/ 16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1" h="31">
                  <a:moveTo>
                    <a:pt x="31" y="16"/>
                  </a:moveTo>
                  <a:lnTo>
                    <a:pt x="29" y="21"/>
                  </a:lnTo>
                  <a:lnTo>
                    <a:pt x="27" y="27"/>
                  </a:lnTo>
                  <a:lnTo>
                    <a:pt x="21" y="29"/>
                  </a:lnTo>
                  <a:lnTo>
                    <a:pt x="15" y="31"/>
                  </a:lnTo>
                  <a:lnTo>
                    <a:pt x="8" y="29"/>
                  </a:lnTo>
                  <a:lnTo>
                    <a:pt x="4" y="27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0" y="8"/>
                  </a:lnTo>
                  <a:lnTo>
                    <a:pt x="4" y="4"/>
                  </a:lnTo>
                  <a:lnTo>
                    <a:pt x="8" y="0"/>
                  </a:lnTo>
                  <a:lnTo>
                    <a:pt x="15" y="0"/>
                  </a:lnTo>
                  <a:lnTo>
                    <a:pt x="21" y="0"/>
                  </a:lnTo>
                  <a:lnTo>
                    <a:pt x="27" y="4"/>
                  </a:lnTo>
                  <a:lnTo>
                    <a:pt x="29" y="8"/>
                  </a:lnTo>
                  <a:lnTo>
                    <a:pt x="31" y="16"/>
                  </a:lnTo>
                  <a:lnTo>
                    <a:pt x="31" y="16"/>
                  </a:lnTo>
                  <a:close/>
                  <a:moveTo>
                    <a:pt x="31" y="16"/>
                  </a:moveTo>
                  <a:lnTo>
                    <a:pt x="31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238"/>
            <p:cNvSpPr>
              <a:spLocks noEditPoints="1"/>
            </p:cNvSpPr>
            <p:nvPr/>
          </p:nvSpPr>
          <p:spPr bwMode="auto">
            <a:xfrm>
              <a:off x="8269288" y="4770438"/>
              <a:ext cx="28575" cy="23813"/>
            </a:xfrm>
            <a:custGeom>
              <a:avLst/>
              <a:gdLst>
                <a:gd name="T0" fmla="*/ 34 w 34"/>
                <a:gd name="T1" fmla="*/ 14 h 29"/>
                <a:gd name="T2" fmla="*/ 32 w 34"/>
                <a:gd name="T3" fmla="*/ 20 h 29"/>
                <a:gd name="T4" fmla="*/ 29 w 34"/>
                <a:gd name="T5" fmla="*/ 25 h 29"/>
                <a:gd name="T6" fmla="*/ 13 w 34"/>
                <a:gd name="T7" fmla="*/ 29 h 29"/>
                <a:gd name="T8" fmla="*/ 9 w 34"/>
                <a:gd name="T9" fmla="*/ 27 h 29"/>
                <a:gd name="T10" fmla="*/ 6 w 34"/>
                <a:gd name="T11" fmla="*/ 25 h 29"/>
                <a:gd name="T12" fmla="*/ 2 w 34"/>
                <a:gd name="T13" fmla="*/ 20 h 29"/>
                <a:gd name="T14" fmla="*/ 0 w 34"/>
                <a:gd name="T15" fmla="*/ 14 h 29"/>
                <a:gd name="T16" fmla="*/ 2 w 34"/>
                <a:gd name="T17" fmla="*/ 8 h 29"/>
                <a:gd name="T18" fmla="*/ 6 w 34"/>
                <a:gd name="T19" fmla="*/ 4 h 29"/>
                <a:gd name="T20" fmla="*/ 9 w 34"/>
                <a:gd name="T21" fmla="*/ 0 h 29"/>
                <a:gd name="T22" fmla="*/ 13 w 34"/>
                <a:gd name="T23" fmla="*/ 0 h 29"/>
                <a:gd name="T24" fmla="*/ 29 w 34"/>
                <a:gd name="T25" fmla="*/ 4 h 29"/>
                <a:gd name="T26" fmla="*/ 32 w 34"/>
                <a:gd name="T27" fmla="*/ 8 h 29"/>
                <a:gd name="T28" fmla="*/ 34 w 34"/>
                <a:gd name="T29" fmla="*/ 14 h 29"/>
                <a:gd name="T30" fmla="*/ 34 w 34"/>
                <a:gd name="T31" fmla="*/ 14 h 29"/>
                <a:gd name="T32" fmla="*/ 34 w 34"/>
                <a:gd name="T33" fmla="*/ 14 h 29"/>
                <a:gd name="T34" fmla="*/ 34 w 34"/>
                <a:gd name="T35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4" h="29">
                  <a:moveTo>
                    <a:pt x="34" y="14"/>
                  </a:moveTo>
                  <a:lnTo>
                    <a:pt x="32" y="20"/>
                  </a:lnTo>
                  <a:lnTo>
                    <a:pt x="29" y="25"/>
                  </a:lnTo>
                  <a:lnTo>
                    <a:pt x="13" y="29"/>
                  </a:lnTo>
                  <a:lnTo>
                    <a:pt x="9" y="27"/>
                  </a:lnTo>
                  <a:lnTo>
                    <a:pt x="6" y="25"/>
                  </a:lnTo>
                  <a:lnTo>
                    <a:pt x="2" y="20"/>
                  </a:lnTo>
                  <a:lnTo>
                    <a:pt x="0" y="14"/>
                  </a:lnTo>
                  <a:lnTo>
                    <a:pt x="2" y="8"/>
                  </a:lnTo>
                  <a:lnTo>
                    <a:pt x="6" y="4"/>
                  </a:lnTo>
                  <a:lnTo>
                    <a:pt x="9" y="0"/>
                  </a:lnTo>
                  <a:lnTo>
                    <a:pt x="13" y="0"/>
                  </a:lnTo>
                  <a:lnTo>
                    <a:pt x="29" y="4"/>
                  </a:lnTo>
                  <a:lnTo>
                    <a:pt x="32" y="8"/>
                  </a:lnTo>
                  <a:lnTo>
                    <a:pt x="34" y="14"/>
                  </a:lnTo>
                  <a:lnTo>
                    <a:pt x="34" y="14"/>
                  </a:lnTo>
                  <a:close/>
                  <a:moveTo>
                    <a:pt x="34" y="14"/>
                  </a:moveTo>
                  <a:lnTo>
                    <a:pt x="34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239"/>
            <p:cNvSpPr>
              <a:spLocks noEditPoints="1"/>
            </p:cNvSpPr>
            <p:nvPr/>
          </p:nvSpPr>
          <p:spPr bwMode="auto">
            <a:xfrm>
              <a:off x="8269288" y="4662488"/>
              <a:ext cx="28575" cy="26988"/>
            </a:xfrm>
            <a:custGeom>
              <a:avLst/>
              <a:gdLst>
                <a:gd name="T0" fmla="*/ 34 w 34"/>
                <a:gd name="T1" fmla="*/ 19 h 35"/>
                <a:gd name="T2" fmla="*/ 32 w 34"/>
                <a:gd name="T3" fmla="*/ 23 h 35"/>
                <a:gd name="T4" fmla="*/ 29 w 34"/>
                <a:gd name="T5" fmla="*/ 29 h 35"/>
                <a:gd name="T6" fmla="*/ 21 w 34"/>
                <a:gd name="T7" fmla="*/ 33 h 35"/>
                <a:gd name="T8" fmla="*/ 13 w 34"/>
                <a:gd name="T9" fmla="*/ 35 h 35"/>
                <a:gd name="T10" fmla="*/ 9 w 34"/>
                <a:gd name="T11" fmla="*/ 33 h 35"/>
                <a:gd name="T12" fmla="*/ 6 w 34"/>
                <a:gd name="T13" fmla="*/ 29 h 35"/>
                <a:gd name="T14" fmla="*/ 2 w 34"/>
                <a:gd name="T15" fmla="*/ 23 h 35"/>
                <a:gd name="T16" fmla="*/ 0 w 34"/>
                <a:gd name="T17" fmla="*/ 19 h 35"/>
                <a:gd name="T18" fmla="*/ 2 w 34"/>
                <a:gd name="T19" fmla="*/ 12 h 35"/>
                <a:gd name="T20" fmla="*/ 6 w 34"/>
                <a:gd name="T21" fmla="*/ 6 h 35"/>
                <a:gd name="T22" fmla="*/ 9 w 34"/>
                <a:gd name="T23" fmla="*/ 2 h 35"/>
                <a:gd name="T24" fmla="*/ 13 w 34"/>
                <a:gd name="T25" fmla="*/ 0 h 35"/>
                <a:gd name="T26" fmla="*/ 21 w 34"/>
                <a:gd name="T27" fmla="*/ 2 h 35"/>
                <a:gd name="T28" fmla="*/ 29 w 34"/>
                <a:gd name="T29" fmla="*/ 6 h 35"/>
                <a:gd name="T30" fmla="*/ 32 w 34"/>
                <a:gd name="T31" fmla="*/ 12 h 35"/>
                <a:gd name="T32" fmla="*/ 34 w 34"/>
                <a:gd name="T33" fmla="*/ 19 h 35"/>
                <a:gd name="T34" fmla="*/ 34 w 34"/>
                <a:gd name="T35" fmla="*/ 19 h 35"/>
                <a:gd name="T36" fmla="*/ 34 w 34"/>
                <a:gd name="T37" fmla="*/ 19 h 35"/>
                <a:gd name="T38" fmla="*/ 34 w 34"/>
                <a:gd name="T39" fmla="*/ 1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" h="35">
                  <a:moveTo>
                    <a:pt x="34" y="19"/>
                  </a:moveTo>
                  <a:lnTo>
                    <a:pt x="32" y="23"/>
                  </a:lnTo>
                  <a:lnTo>
                    <a:pt x="29" y="29"/>
                  </a:lnTo>
                  <a:lnTo>
                    <a:pt x="21" y="33"/>
                  </a:lnTo>
                  <a:lnTo>
                    <a:pt x="13" y="35"/>
                  </a:lnTo>
                  <a:lnTo>
                    <a:pt x="9" y="33"/>
                  </a:lnTo>
                  <a:lnTo>
                    <a:pt x="6" y="29"/>
                  </a:lnTo>
                  <a:lnTo>
                    <a:pt x="2" y="23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9" y="2"/>
                  </a:lnTo>
                  <a:lnTo>
                    <a:pt x="13" y="0"/>
                  </a:lnTo>
                  <a:lnTo>
                    <a:pt x="21" y="2"/>
                  </a:lnTo>
                  <a:lnTo>
                    <a:pt x="29" y="6"/>
                  </a:lnTo>
                  <a:lnTo>
                    <a:pt x="32" y="12"/>
                  </a:lnTo>
                  <a:lnTo>
                    <a:pt x="34" y="19"/>
                  </a:lnTo>
                  <a:lnTo>
                    <a:pt x="34" y="19"/>
                  </a:lnTo>
                  <a:close/>
                  <a:moveTo>
                    <a:pt x="34" y="19"/>
                  </a:moveTo>
                  <a:lnTo>
                    <a:pt x="34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240"/>
            <p:cNvSpPr>
              <a:spLocks noEditPoints="1"/>
            </p:cNvSpPr>
            <p:nvPr/>
          </p:nvSpPr>
          <p:spPr bwMode="auto">
            <a:xfrm>
              <a:off x="8375651" y="4770438"/>
              <a:ext cx="26988" cy="23813"/>
            </a:xfrm>
            <a:custGeom>
              <a:avLst/>
              <a:gdLst>
                <a:gd name="T0" fmla="*/ 35 w 35"/>
                <a:gd name="T1" fmla="*/ 14 h 29"/>
                <a:gd name="T2" fmla="*/ 33 w 35"/>
                <a:gd name="T3" fmla="*/ 20 h 29"/>
                <a:gd name="T4" fmla="*/ 29 w 35"/>
                <a:gd name="T5" fmla="*/ 25 h 29"/>
                <a:gd name="T6" fmla="*/ 20 w 35"/>
                <a:gd name="T7" fmla="*/ 29 h 29"/>
                <a:gd name="T8" fmla="*/ 6 w 35"/>
                <a:gd name="T9" fmla="*/ 25 h 29"/>
                <a:gd name="T10" fmla="*/ 2 w 35"/>
                <a:gd name="T11" fmla="*/ 20 h 29"/>
                <a:gd name="T12" fmla="*/ 0 w 35"/>
                <a:gd name="T13" fmla="*/ 14 h 29"/>
                <a:gd name="T14" fmla="*/ 2 w 35"/>
                <a:gd name="T15" fmla="*/ 8 h 29"/>
                <a:gd name="T16" fmla="*/ 6 w 35"/>
                <a:gd name="T17" fmla="*/ 4 h 29"/>
                <a:gd name="T18" fmla="*/ 20 w 35"/>
                <a:gd name="T19" fmla="*/ 0 h 29"/>
                <a:gd name="T20" fmla="*/ 29 w 35"/>
                <a:gd name="T21" fmla="*/ 4 h 29"/>
                <a:gd name="T22" fmla="*/ 33 w 35"/>
                <a:gd name="T23" fmla="*/ 8 h 29"/>
                <a:gd name="T24" fmla="*/ 35 w 35"/>
                <a:gd name="T25" fmla="*/ 14 h 29"/>
                <a:gd name="T26" fmla="*/ 35 w 35"/>
                <a:gd name="T27" fmla="*/ 14 h 29"/>
                <a:gd name="T28" fmla="*/ 35 w 35"/>
                <a:gd name="T29" fmla="*/ 14 h 29"/>
                <a:gd name="T30" fmla="*/ 35 w 35"/>
                <a:gd name="T31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5" h="29">
                  <a:moveTo>
                    <a:pt x="35" y="14"/>
                  </a:moveTo>
                  <a:lnTo>
                    <a:pt x="33" y="20"/>
                  </a:lnTo>
                  <a:lnTo>
                    <a:pt x="29" y="25"/>
                  </a:lnTo>
                  <a:lnTo>
                    <a:pt x="20" y="29"/>
                  </a:lnTo>
                  <a:lnTo>
                    <a:pt x="6" y="25"/>
                  </a:lnTo>
                  <a:lnTo>
                    <a:pt x="2" y="20"/>
                  </a:lnTo>
                  <a:lnTo>
                    <a:pt x="0" y="14"/>
                  </a:lnTo>
                  <a:lnTo>
                    <a:pt x="2" y="8"/>
                  </a:lnTo>
                  <a:lnTo>
                    <a:pt x="6" y="4"/>
                  </a:lnTo>
                  <a:lnTo>
                    <a:pt x="20" y="0"/>
                  </a:lnTo>
                  <a:lnTo>
                    <a:pt x="29" y="4"/>
                  </a:lnTo>
                  <a:lnTo>
                    <a:pt x="33" y="8"/>
                  </a:lnTo>
                  <a:lnTo>
                    <a:pt x="35" y="14"/>
                  </a:lnTo>
                  <a:lnTo>
                    <a:pt x="35" y="14"/>
                  </a:lnTo>
                  <a:close/>
                  <a:moveTo>
                    <a:pt x="35" y="14"/>
                  </a:moveTo>
                  <a:lnTo>
                    <a:pt x="35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241"/>
            <p:cNvSpPr>
              <a:spLocks noEditPoints="1"/>
            </p:cNvSpPr>
            <p:nvPr/>
          </p:nvSpPr>
          <p:spPr bwMode="auto">
            <a:xfrm>
              <a:off x="8212138" y="4530726"/>
              <a:ext cx="273050" cy="395288"/>
            </a:xfrm>
            <a:custGeom>
              <a:avLst/>
              <a:gdLst>
                <a:gd name="T0" fmla="*/ 303 w 344"/>
                <a:gd name="T1" fmla="*/ 198 h 497"/>
                <a:gd name="T2" fmla="*/ 271 w 344"/>
                <a:gd name="T3" fmla="*/ 125 h 497"/>
                <a:gd name="T4" fmla="*/ 257 w 344"/>
                <a:gd name="T5" fmla="*/ 63 h 497"/>
                <a:gd name="T6" fmla="*/ 249 w 344"/>
                <a:gd name="T7" fmla="*/ 25 h 497"/>
                <a:gd name="T8" fmla="*/ 240 w 344"/>
                <a:gd name="T9" fmla="*/ 6 h 497"/>
                <a:gd name="T10" fmla="*/ 180 w 344"/>
                <a:gd name="T11" fmla="*/ 0 h 497"/>
                <a:gd name="T12" fmla="*/ 129 w 344"/>
                <a:gd name="T13" fmla="*/ 0 h 497"/>
                <a:gd name="T14" fmla="*/ 98 w 344"/>
                <a:gd name="T15" fmla="*/ 0 h 497"/>
                <a:gd name="T16" fmla="*/ 67 w 344"/>
                <a:gd name="T17" fmla="*/ 13 h 497"/>
                <a:gd name="T18" fmla="*/ 54 w 344"/>
                <a:gd name="T19" fmla="*/ 79 h 497"/>
                <a:gd name="T20" fmla="*/ 46 w 344"/>
                <a:gd name="T21" fmla="*/ 127 h 497"/>
                <a:gd name="T22" fmla="*/ 44 w 344"/>
                <a:gd name="T23" fmla="*/ 140 h 497"/>
                <a:gd name="T24" fmla="*/ 0 w 344"/>
                <a:gd name="T25" fmla="*/ 248 h 497"/>
                <a:gd name="T26" fmla="*/ 38 w 344"/>
                <a:gd name="T27" fmla="*/ 355 h 497"/>
                <a:gd name="T28" fmla="*/ 54 w 344"/>
                <a:gd name="T29" fmla="*/ 422 h 497"/>
                <a:gd name="T30" fmla="*/ 61 w 344"/>
                <a:gd name="T31" fmla="*/ 466 h 497"/>
                <a:gd name="T32" fmla="*/ 65 w 344"/>
                <a:gd name="T33" fmla="*/ 482 h 497"/>
                <a:gd name="T34" fmla="*/ 115 w 344"/>
                <a:gd name="T35" fmla="*/ 497 h 497"/>
                <a:gd name="T36" fmla="*/ 178 w 344"/>
                <a:gd name="T37" fmla="*/ 497 h 497"/>
                <a:gd name="T38" fmla="*/ 219 w 344"/>
                <a:gd name="T39" fmla="*/ 497 h 497"/>
                <a:gd name="T40" fmla="*/ 240 w 344"/>
                <a:gd name="T41" fmla="*/ 489 h 497"/>
                <a:gd name="T42" fmla="*/ 257 w 344"/>
                <a:gd name="T43" fmla="*/ 434 h 497"/>
                <a:gd name="T44" fmla="*/ 269 w 344"/>
                <a:gd name="T45" fmla="*/ 384 h 497"/>
                <a:gd name="T46" fmla="*/ 274 w 344"/>
                <a:gd name="T47" fmla="*/ 355 h 497"/>
                <a:gd name="T48" fmla="*/ 309 w 344"/>
                <a:gd name="T49" fmla="*/ 276 h 497"/>
                <a:gd name="T50" fmla="*/ 313 w 344"/>
                <a:gd name="T51" fmla="*/ 282 h 497"/>
                <a:gd name="T52" fmla="*/ 344 w 344"/>
                <a:gd name="T53" fmla="*/ 248 h 497"/>
                <a:gd name="T54" fmla="*/ 313 w 344"/>
                <a:gd name="T55" fmla="*/ 219 h 497"/>
                <a:gd name="T56" fmla="*/ 138 w 344"/>
                <a:gd name="T57" fmla="*/ 29 h 497"/>
                <a:gd name="T58" fmla="*/ 190 w 344"/>
                <a:gd name="T59" fmla="*/ 29 h 497"/>
                <a:gd name="T60" fmla="*/ 221 w 344"/>
                <a:gd name="T61" fmla="*/ 29 h 497"/>
                <a:gd name="T62" fmla="*/ 228 w 344"/>
                <a:gd name="T63" fmla="*/ 79 h 497"/>
                <a:gd name="T64" fmla="*/ 234 w 344"/>
                <a:gd name="T65" fmla="*/ 115 h 497"/>
                <a:gd name="T66" fmla="*/ 200 w 344"/>
                <a:gd name="T67" fmla="*/ 98 h 497"/>
                <a:gd name="T68" fmla="*/ 115 w 344"/>
                <a:gd name="T69" fmla="*/ 98 h 497"/>
                <a:gd name="T70" fmla="*/ 98 w 344"/>
                <a:gd name="T71" fmla="*/ 29 h 497"/>
                <a:gd name="T72" fmla="*/ 161 w 344"/>
                <a:gd name="T73" fmla="*/ 468 h 497"/>
                <a:gd name="T74" fmla="*/ 109 w 344"/>
                <a:gd name="T75" fmla="*/ 468 h 497"/>
                <a:gd name="T76" fmla="*/ 92 w 344"/>
                <a:gd name="T77" fmla="*/ 468 h 497"/>
                <a:gd name="T78" fmla="*/ 82 w 344"/>
                <a:gd name="T79" fmla="*/ 405 h 497"/>
                <a:gd name="T80" fmla="*/ 79 w 344"/>
                <a:gd name="T81" fmla="*/ 384 h 497"/>
                <a:gd name="T82" fmla="*/ 157 w 344"/>
                <a:gd name="T83" fmla="*/ 403 h 497"/>
                <a:gd name="T84" fmla="*/ 221 w 344"/>
                <a:gd name="T85" fmla="*/ 468 h 497"/>
                <a:gd name="T86" fmla="*/ 107 w 344"/>
                <a:gd name="T87" fmla="*/ 365 h 497"/>
                <a:gd name="T88" fmla="*/ 40 w 344"/>
                <a:gd name="T89" fmla="*/ 298 h 497"/>
                <a:gd name="T90" fmla="*/ 40 w 344"/>
                <a:gd name="T91" fmla="*/ 200 h 497"/>
                <a:gd name="T92" fmla="*/ 107 w 344"/>
                <a:gd name="T93" fmla="*/ 136 h 497"/>
                <a:gd name="T94" fmla="*/ 205 w 344"/>
                <a:gd name="T95" fmla="*/ 136 h 497"/>
                <a:gd name="T96" fmla="*/ 274 w 344"/>
                <a:gd name="T97" fmla="*/ 200 h 497"/>
                <a:gd name="T98" fmla="*/ 274 w 344"/>
                <a:gd name="T99" fmla="*/ 298 h 497"/>
                <a:gd name="T100" fmla="*/ 205 w 344"/>
                <a:gd name="T101" fmla="*/ 365 h 497"/>
                <a:gd name="T102" fmla="*/ 157 w 344"/>
                <a:gd name="T103" fmla="*/ 374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44" h="497">
                  <a:moveTo>
                    <a:pt x="313" y="219"/>
                  </a:moveTo>
                  <a:lnTo>
                    <a:pt x="313" y="219"/>
                  </a:lnTo>
                  <a:lnTo>
                    <a:pt x="309" y="219"/>
                  </a:lnTo>
                  <a:lnTo>
                    <a:pt x="303" y="198"/>
                  </a:lnTo>
                  <a:lnTo>
                    <a:pt x="297" y="178"/>
                  </a:lnTo>
                  <a:lnTo>
                    <a:pt x="288" y="161"/>
                  </a:lnTo>
                  <a:lnTo>
                    <a:pt x="274" y="146"/>
                  </a:lnTo>
                  <a:lnTo>
                    <a:pt x="271" y="125"/>
                  </a:lnTo>
                  <a:lnTo>
                    <a:pt x="267" y="106"/>
                  </a:lnTo>
                  <a:lnTo>
                    <a:pt x="263" y="88"/>
                  </a:lnTo>
                  <a:lnTo>
                    <a:pt x="261" y="75"/>
                  </a:lnTo>
                  <a:lnTo>
                    <a:pt x="257" y="63"/>
                  </a:lnTo>
                  <a:lnTo>
                    <a:pt x="255" y="54"/>
                  </a:lnTo>
                  <a:lnTo>
                    <a:pt x="253" y="38"/>
                  </a:lnTo>
                  <a:lnTo>
                    <a:pt x="251" y="31"/>
                  </a:lnTo>
                  <a:lnTo>
                    <a:pt x="249" y="25"/>
                  </a:lnTo>
                  <a:lnTo>
                    <a:pt x="249" y="25"/>
                  </a:lnTo>
                  <a:lnTo>
                    <a:pt x="249" y="23"/>
                  </a:lnTo>
                  <a:lnTo>
                    <a:pt x="248" y="13"/>
                  </a:lnTo>
                  <a:lnTo>
                    <a:pt x="240" y="6"/>
                  </a:lnTo>
                  <a:lnTo>
                    <a:pt x="230" y="2"/>
                  </a:lnTo>
                  <a:lnTo>
                    <a:pt x="221" y="0"/>
                  </a:lnTo>
                  <a:lnTo>
                    <a:pt x="200" y="0"/>
                  </a:lnTo>
                  <a:lnTo>
                    <a:pt x="180" y="0"/>
                  </a:lnTo>
                  <a:lnTo>
                    <a:pt x="163" y="0"/>
                  </a:lnTo>
                  <a:lnTo>
                    <a:pt x="150" y="0"/>
                  </a:lnTo>
                  <a:lnTo>
                    <a:pt x="138" y="0"/>
                  </a:lnTo>
                  <a:lnTo>
                    <a:pt x="129" y="0"/>
                  </a:lnTo>
                  <a:lnTo>
                    <a:pt x="113" y="0"/>
                  </a:lnTo>
                  <a:lnTo>
                    <a:pt x="104" y="0"/>
                  </a:lnTo>
                  <a:lnTo>
                    <a:pt x="100" y="0"/>
                  </a:lnTo>
                  <a:lnTo>
                    <a:pt x="98" y="0"/>
                  </a:lnTo>
                  <a:lnTo>
                    <a:pt x="98" y="0"/>
                  </a:lnTo>
                  <a:lnTo>
                    <a:pt x="84" y="2"/>
                  </a:lnTo>
                  <a:lnTo>
                    <a:pt x="75" y="6"/>
                  </a:lnTo>
                  <a:lnTo>
                    <a:pt x="67" y="13"/>
                  </a:lnTo>
                  <a:lnTo>
                    <a:pt x="63" y="23"/>
                  </a:lnTo>
                  <a:lnTo>
                    <a:pt x="59" y="44"/>
                  </a:lnTo>
                  <a:lnTo>
                    <a:pt x="57" y="63"/>
                  </a:lnTo>
                  <a:lnTo>
                    <a:pt x="54" y="79"/>
                  </a:lnTo>
                  <a:lnTo>
                    <a:pt x="52" y="92"/>
                  </a:lnTo>
                  <a:lnTo>
                    <a:pt x="50" y="104"/>
                  </a:lnTo>
                  <a:lnTo>
                    <a:pt x="48" y="113"/>
                  </a:lnTo>
                  <a:lnTo>
                    <a:pt x="46" y="127"/>
                  </a:lnTo>
                  <a:lnTo>
                    <a:pt x="44" y="134"/>
                  </a:lnTo>
                  <a:lnTo>
                    <a:pt x="44" y="138"/>
                  </a:lnTo>
                  <a:lnTo>
                    <a:pt x="44" y="140"/>
                  </a:lnTo>
                  <a:lnTo>
                    <a:pt x="44" y="140"/>
                  </a:lnTo>
                  <a:lnTo>
                    <a:pt x="25" y="165"/>
                  </a:lnTo>
                  <a:lnTo>
                    <a:pt x="9" y="190"/>
                  </a:lnTo>
                  <a:lnTo>
                    <a:pt x="2" y="219"/>
                  </a:lnTo>
                  <a:lnTo>
                    <a:pt x="0" y="248"/>
                  </a:lnTo>
                  <a:lnTo>
                    <a:pt x="2" y="276"/>
                  </a:lnTo>
                  <a:lnTo>
                    <a:pt x="9" y="305"/>
                  </a:lnTo>
                  <a:lnTo>
                    <a:pt x="23" y="332"/>
                  </a:lnTo>
                  <a:lnTo>
                    <a:pt x="38" y="355"/>
                  </a:lnTo>
                  <a:lnTo>
                    <a:pt x="42" y="376"/>
                  </a:lnTo>
                  <a:lnTo>
                    <a:pt x="46" y="394"/>
                  </a:lnTo>
                  <a:lnTo>
                    <a:pt x="50" y="409"/>
                  </a:lnTo>
                  <a:lnTo>
                    <a:pt x="54" y="422"/>
                  </a:lnTo>
                  <a:lnTo>
                    <a:pt x="56" y="434"/>
                  </a:lnTo>
                  <a:lnTo>
                    <a:pt x="57" y="443"/>
                  </a:lnTo>
                  <a:lnTo>
                    <a:pt x="59" y="459"/>
                  </a:lnTo>
                  <a:lnTo>
                    <a:pt x="61" y="466"/>
                  </a:lnTo>
                  <a:lnTo>
                    <a:pt x="63" y="470"/>
                  </a:lnTo>
                  <a:lnTo>
                    <a:pt x="63" y="472"/>
                  </a:lnTo>
                  <a:lnTo>
                    <a:pt x="63" y="472"/>
                  </a:lnTo>
                  <a:lnTo>
                    <a:pt x="65" y="482"/>
                  </a:lnTo>
                  <a:lnTo>
                    <a:pt x="73" y="489"/>
                  </a:lnTo>
                  <a:lnTo>
                    <a:pt x="82" y="495"/>
                  </a:lnTo>
                  <a:lnTo>
                    <a:pt x="92" y="497"/>
                  </a:lnTo>
                  <a:lnTo>
                    <a:pt x="115" y="497"/>
                  </a:lnTo>
                  <a:lnTo>
                    <a:pt x="134" y="497"/>
                  </a:lnTo>
                  <a:lnTo>
                    <a:pt x="152" y="497"/>
                  </a:lnTo>
                  <a:lnTo>
                    <a:pt x="167" y="497"/>
                  </a:lnTo>
                  <a:lnTo>
                    <a:pt x="178" y="497"/>
                  </a:lnTo>
                  <a:lnTo>
                    <a:pt x="190" y="497"/>
                  </a:lnTo>
                  <a:lnTo>
                    <a:pt x="205" y="497"/>
                  </a:lnTo>
                  <a:lnTo>
                    <a:pt x="213" y="497"/>
                  </a:lnTo>
                  <a:lnTo>
                    <a:pt x="219" y="497"/>
                  </a:lnTo>
                  <a:lnTo>
                    <a:pt x="221" y="497"/>
                  </a:lnTo>
                  <a:lnTo>
                    <a:pt x="221" y="497"/>
                  </a:lnTo>
                  <a:lnTo>
                    <a:pt x="230" y="495"/>
                  </a:lnTo>
                  <a:lnTo>
                    <a:pt x="240" y="489"/>
                  </a:lnTo>
                  <a:lnTo>
                    <a:pt x="248" y="482"/>
                  </a:lnTo>
                  <a:lnTo>
                    <a:pt x="249" y="472"/>
                  </a:lnTo>
                  <a:lnTo>
                    <a:pt x="253" y="451"/>
                  </a:lnTo>
                  <a:lnTo>
                    <a:pt x="257" y="434"/>
                  </a:lnTo>
                  <a:lnTo>
                    <a:pt x="261" y="418"/>
                  </a:lnTo>
                  <a:lnTo>
                    <a:pt x="265" y="405"/>
                  </a:lnTo>
                  <a:lnTo>
                    <a:pt x="267" y="394"/>
                  </a:lnTo>
                  <a:lnTo>
                    <a:pt x="269" y="384"/>
                  </a:lnTo>
                  <a:lnTo>
                    <a:pt x="271" y="370"/>
                  </a:lnTo>
                  <a:lnTo>
                    <a:pt x="273" y="361"/>
                  </a:lnTo>
                  <a:lnTo>
                    <a:pt x="274" y="357"/>
                  </a:lnTo>
                  <a:lnTo>
                    <a:pt x="274" y="355"/>
                  </a:lnTo>
                  <a:lnTo>
                    <a:pt x="274" y="355"/>
                  </a:lnTo>
                  <a:lnTo>
                    <a:pt x="296" y="319"/>
                  </a:lnTo>
                  <a:lnTo>
                    <a:pt x="303" y="298"/>
                  </a:lnTo>
                  <a:lnTo>
                    <a:pt x="309" y="276"/>
                  </a:lnTo>
                  <a:lnTo>
                    <a:pt x="311" y="278"/>
                  </a:lnTo>
                  <a:lnTo>
                    <a:pt x="313" y="280"/>
                  </a:lnTo>
                  <a:lnTo>
                    <a:pt x="313" y="282"/>
                  </a:lnTo>
                  <a:lnTo>
                    <a:pt x="313" y="282"/>
                  </a:lnTo>
                  <a:lnTo>
                    <a:pt x="326" y="280"/>
                  </a:lnTo>
                  <a:lnTo>
                    <a:pt x="336" y="273"/>
                  </a:lnTo>
                  <a:lnTo>
                    <a:pt x="342" y="261"/>
                  </a:lnTo>
                  <a:lnTo>
                    <a:pt x="344" y="248"/>
                  </a:lnTo>
                  <a:lnTo>
                    <a:pt x="342" y="238"/>
                  </a:lnTo>
                  <a:lnTo>
                    <a:pt x="336" y="228"/>
                  </a:lnTo>
                  <a:lnTo>
                    <a:pt x="326" y="221"/>
                  </a:lnTo>
                  <a:lnTo>
                    <a:pt x="313" y="219"/>
                  </a:lnTo>
                  <a:lnTo>
                    <a:pt x="313" y="219"/>
                  </a:lnTo>
                  <a:close/>
                  <a:moveTo>
                    <a:pt x="98" y="29"/>
                  </a:moveTo>
                  <a:lnTo>
                    <a:pt x="119" y="29"/>
                  </a:lnTo>
                  <a:lnTo>
                    <a:pt x="138" y="29"/>
                  </a:lnTo>
                  <a:lnTo>
                    <a:pt x="155" y="29"/>
                  </a:lnTo>
                  <a:lnTo>
                    <a:pt x="169" y="29"/>
                  </a:lnTo>
                  <a:lnTo>
                    <a:pt x="180" y="29"/>
                  </a:lnTo>
                  <a:lnTo>
                    <a:pt x="190" y="29"/>
                  </a:lnTo>
                  <a:lnTo>
                    <a:pt x="205" y="29"/>
                  </a:lnTo>
                  <a:lnTo>
                    <a:pt x="215" y="29"/>
                  </a:lnTo>
                  <a:lnTo>
                    <a:pt x="219" y="29"/>
                  </a:lnTo>
                  <a:lnTo>
                    <a:pt x="221" y="29"/>
                  </a:lnTo>
                  <a:lnTo>
                    <a:pt x="221" y="29"/>
                  </a:lnTo>
                  <a:lnTo>
                    <a:pt x="223" y="44"/>
                  </a:lnTo>
                  <a:lnTo>
                    <a:pt x="225" y="58"/>
                  </a:lnTo>
                  <a:lnTo>
                    <a:pt x="228" y="79"/>
                  </a:lnTo>
                  <a:lnTo>
                    <a:pt x="232" y="94"/>
                  </a:lnTo>
                  <a:lnTo>
                    <a:pt x="232" y="106"/>
                  </a:lnTo>
                  <a:lnTo>
                    <a:pt x="234" y="111"/>
                  </a:lnTo>
                  <a:lnTo>
                    <a:pt x="234" y="115"/>
                  </a:lnTo>
                  <a:lnTo>
                    <a:pt x="234" y="117"/>
                  </a:lnTo>
                  <a:lnTo>
                    <a:pt x="234" y="117"/>
                  </a:lnTo>
                  <a:lnTo>
                    <a:pt x="219" y="107"/>
                  </a:lnTo>
                  <a:lnTo>
                    <a:pt x="200" y="98"/>
                  </a:lnTo>
                  <a:lnTo>
                    <a:pt x="178" y="94"/>
                  </a:lnTo>
                  <a:lnTo>
                    <a:pt x="157" y="92"/>
                  </a:lnTo>
                  <a:lnTo>
                    <a:pt x="136" y="94"/>
                  </a:lnTo>
                  <a:lnTo>
                    <a:pt x="115" y="98"/>
                  </a:lnTo>
                  <a:lnTo>
                    <a:pt x="96" y="107"/>
                  </a:lnTo>
                  <a:lnTo>
                    <a:pt x="79" y="117"/>
                  </a:lnTo>
                  <a:lnTo>
                    <a:pt x="98" y="29"/>
                  </a:lnTo>
                  <a:lnTo>
                    <a:pt x="98" y="29"/>
                  </a:lnTo>
                  <a:close/>
                  <a:moveTo>
                    <a:pt x="221" y="468"/>
                  </a:moveTo>
                  <a:lnTo>
                    <a:pt x="198" y="468"/>
                  </a:lnTo>
                  <a:lnTo>
                    <a:pt x="178" y="468"/>
                  </a:lnTo>
                  <a:lnTo>
                    <a:pt x="161" y="468"/>
                  </a:lnTo>
                  <a:lnTo>
                    <a:pt x="146" y="468"/>
                  </a:lnTo>
                  <a:lnTo>
                    <a:pt x="134" y="468"/>
                  </a:lnTo>
                  <a:lnTo>
                    <a:pt x="125" y="468"/>
                  </a:lnTo>
                  <a:lnTo>
                    <a:pt x="109" y="468"/>
                  </a:lnTo>
                  <a:lnTo>
                    <a:pt x="100" y="468"/>
                  </a:lnTo>
                  <a:lnTo>
                    <a:pt x="94" y="468"/>
                  </a:lnTo>
                  <a:lnTo>
                    <a:pt x="94" y="468"/>
                  </a:lnTo>
                  <a:lnTo>
                    <a:pt x="92" y="468"/>
                  </a:lnTo>
                  <a:lnTo>
                    <a:pt x="90" y="453"/>
                  </a:lnTo>
                  <a:lnTo>
                    <a:pt x="88" y="440"/>
                  </a:lnTo>
                  <a:lnTo>
                    <a:pt x="84" y="420"/>
                  </a:lnTo>
                  <a:lnTo>
                    <a:pt x="82" y="405"/>
                  </a:lnTo>
                  <a:lnTo>
                    <a:pt x="81" y="395"/>
                  </a:lnTo>
                  <a:lnTo>
                    <a:pt x="79" y="390"/>
                  </a:lnTo>
                  <a:lnTo>
                    <a:pt x="79" y="386"/>
                  </a:lnTo>
                  <a:lnTo>
                    <a:pt x="79" y="384"/>
                  </a:lnTo>
                  <a:lnTo>
                    <a:pt x="79" y="384"/>
                  </a:lnTo>
                  <a:lnTo>
                    <a:pt x="115" y="397"/>
                  </a:lnTo>
                  <a:lnTo>
                    <a:pt x="136" y="403"/>
                  </a:lnTo>
                  <a:lnTo>
                    <a:pt x="157" y="403"/>
                  </a:lnTo>
                  <a:lnTo>
                    <a:pt x="178" y="403"/>
                  </a:lnTo>
                  <a:lnTo>
                    <a:pt x="198" y="397"/>
                  </a:lnTo>
                  <a:lnTo>
                    <a:pt x="234" y="384"/>
                  </a:lnTo>
                  <a:lnTo>
                    <a:pt x="221" y="468"/>
                  </a:lnTo>
                  <a:lnTo>
                    <a:pt x="221" y="468"/>
                  </a:lnTo>
                  <a:close/>
                  <a:moveTo>
                    <a:pt x="157" y="374"/>
                  </a:moveTo>
                  <a:lnTo>
                    <a:pt x="132" y="372"/>
                  </a:lnTo>
                  <a:lnTo>
                    <a:pt x="107" y="365"/>
                  </a:lnTo>
                  <a:lnTo>
                    <a:pt x="86" y="353"/>
                  </a:lnTo>
                  <a:lnTo>
                    <a:pt x="67" y="338"/>
                  </a:lnTo>
                  <a:lnTo>
                    <a:pt x="52" y="319"/>
                  </a:lnTo>
                  <a:lnTo>
                    <a:pt x="40" y="298"/>
                  </a:lnTo>
                  <a:lnTo>
                    <a:pt x="33" y="273"/>
                  </a:lnTo>
                  <a:lnTo>
                    <a:pt x="29" y="248"/>
                  </a:lnTo>
                  <a:lnTo>
                    <a:pt x="33" y="223"/>
                  </a:lnTo>
                  <a:lnTo>
                    <a:pt x="40" y="200"/>
                  </a:lnTo>
                  <a:lnTo>
                    <a:pt x="52" y="180"/>
                  </a:lnTo>
                  <a:lnTo>
                    <a:pt x="67" y="161"/>
                  </a:lnTo>
                  <a:lnTo>
                    <a:pt x="86" y="148"/>
                  </a:lnTo>
                  <a:lnTo>
                    <a:pt x="107" y="136"/>
                  </a:lnTo>
                  <a:lnTo>
                    <a:pt x="132" y="129"/>
                  </a:lnTo>
                  <a:lnTo>
                    <a:pt x="157" y="127"/>
                  </a:lnTo>
                  <a:lnTo>
                    <a:pt x="182" y="129"/>
                  </a:lnTo>
                  <a:lnTo>
                    <a:pt x="205" y="136"/>
                  </a:lnTo>
                  <a:lnTo>
                    <a:pt x="226" y="148"/>
                  </a:lnTo>
                  <a:lnTo>
                    <a:pt x="246" y="161"/>
                  </a:lnTo>
                  <a:lnTo>
                    <a:pt x="263" y="180"/>
                  </a:lnTo>
                  <a:lnTo>
                    <a:pt x="274" y="200"/>
                  </a:lnTo>
                  <a:lnTo>
                    <a:pt x="282" y="223"/>
                  </a:lnTo>
                  <a:lnTo>
                    <a:pt x="284" y="248"/>
                  </a:lnTo>
                  <a:lnTo>
                    <a:pt x="282" y="273"/>
                  </a:lnTo>
                  <a:lnTo>
                    <a:pt x="274" y="298"/>
                  </a:lnTo>
                  <a:lnTo>
                    <a:pt x="263" y="319"/>
                  </a:lnTo>
                  <a:lnTo>
                    <a:pt x="246" y="338"/>
                  </a:lnTo>
                  <a:lnTo>
                    <a:pt x="226" y="353"/>
                  </a:lnTo>
                  <a:lnTo>
                    <a:pt x="205" y="365"/>
                  </a:lnTo>
                  <a:lnTo>
                    <a:pt x="182" y="372"/>
                  </a:lnTo>
                  <a:lnTo>
                    <a:pt x="157" y="374"/>
                  </a:lnTo>
                  <a:lnTo>
                    <a:pt x="157" y="374"/>
                  </a:lnTo>
                  <a:close/>
                  <a:moveTo>
                    <a:pt x="157" y="374"/>
                  </a:moveTo>
                  <a:lnTo>
                    <a:pt x="157" y="3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242"/>
            <p:cNvSpPr>
              <a:spLocks noEditPoints="1"/>
            </p:cNvSpPr>
            <p:nvPr/>
          </p:nvSpPr>
          <p:spPr bwMode="auto">
            <a:xfrm>
              <a:off x="8324851" y="4667251"/>
              <a:ext cx="74613" cy="73025"/>
            </a:xfrm>
            <a:custGeom>
              <a:avLst/>
              <a:gdLst>
                <a:gd name="T0" fmla="*/ 94 w 94"/>
                <a:gd name="T1" fmla="*/ 0 h 92"/>
                <a:gd name="T2" fmla="*/ 88 w 94"/>
                <a:gd name="T3" fmla="*/ 0 h 92"/>
                <a:gd name="T4" fmla="*/ 84 w 94"/>
                <a:gd name="T5" fmla="*/ 0 h 92"/>
                <a:gd name="T6" fmla="*/ 58 w 94"/>
                <a:gd name="T7" fmla="*/ 21 h 92"/>
                <a:gd name="T8" fmla="*/ 38 w 94"/>
                <a:gd name="T9" fmla="*/ 38 h 92"/>
                <a:gd name="T10" fmla="*/ 23 w 94"/>
                <a:gd name="T11" fmla="*/ 50 h 92"/>
                <a:gd name="T12" fmla="*/ 15 w 94"/>
                <a:gd name="T13" fmla="*/ 59 h 92"/>
                <a:gd name="T14" fmla="*/ 10 w 94"/>
                <a:gd name="T15" fmla="*/ 63 h 92"/>
                <a:gd name="T16" fmla="*/ 6 w 94"/>
                <a:gd name="T17" fmla="*/ 67 h 92"/>
                <a:gd name="T18" fmla="*/ 4 w 94"/>
                <a:gd name="T19" fmla="*/ 67 h 92"/>
                <a:gd name="T20" fmla="*/ 2 w 94"/>
                <a:gd name="T21" fmla="*/ 71 h 92"/>
                <a:gd name="T22" fmla="*/ 0 w 94"/>
                <a:gd name="T23" fmla="*/ 73 h 92"/>
                <a:gd name="T24" fmla="*/ 0 w 94"/>
                <a:gd name="T25" fmla="*/ 77 h 92"/>
                <a:gd name="T26" fmla="*/ 0 w 94"/>
                <a:gd name="T27" fmla="*/ 84 h 92"/>
                <a:gd name="T28" fmla="*/ 2 w 94"/>
                <a:gd name="T29" fmla="*/ 86 h 92"/>
                <a:gd name="T30" fmla="*/ 4 w 94"/>
                <a:gd name="T31" fmla="*/ 86 h 92"/>
                <a:gd name="T32" fmla="*/ 8 w 94"/>
                <a:gd name="T33" fmla="*/ 90 h 92"/>
                <a:gd name="T34" fmla="*/ 13 w 94"/>
                <a:gd name="T35" fmla="*/ 92 h 92"/>
                <a:gd name="T36" fmla="*/ 21 w 94"/>
                <a:gd name="T37" fmla="*/ 90 h 92"/>
                <a:gd name="T38" fmla="*/ 25 w 94"/>
                <a:gd name="T39" fmla="*/ 86 h 92"/>
                <a:gd name="T40" fmla="*/ 35 w 94"/>
                <a:gd name="T41" fmla="*/ 75 h 92"/>
                <a:gd name="T42" fmla="*/ 42 w 94"/>
                <a:gd name="T43" fmla="*/ 67 h 92"/>
                <a:gd name="T44" fmla="*/ 46 w 94"/>
                <a:gd name="T45" fmla="*/ 61 h 92"/>
                <a:gd name="T46" fmla="*/ 50 w 94"/>
                <a:gd name="T47" fmla="*/ 57 h 92"/>
                <a:gd name="T48" fmla="*/ 54 w 94"/>
                <a:gd name="T49" fmla="*/ 54 h 92"/>
                <a:gd name="T50" fmla="*/ 54 w 94"/>
                <a:gd name="T51" fmla="*/ 54 h 92"/>
                <a:gd name="T52" fmla="*/ 67 w 94"/>
                <a:gd name="T53" fmla="*/ 38 h 92"/>
                <a:gd name="T54" fmla="*/ 77 w 94"/>
                <a:gd name="T55" fmla="*/ 29 h 92"/>
                <a:gd name="T56" fmla="*/ 84 w 94"/>
                <a:gd name="T57" fmla="*/ 19 h 92"/>
                <a:gd name="T58" fmla="*/ 88 w 94"/>
                <a:gd name="T59" fmla="*/ 15 h 92"/>
                <a:gd name="T60" fmla="*/ 92 w 94"/>
                <a:gd name="T61" fmla="*/ 11 h 92"/>
                <a:gd name="T62" fmla="*/ 92 w 94"/>
                <a:gd name="T63" fmla="*/ 9 h 92"/>
                <a:gd name="T64" fmla="*/ 94 w 94"/>
                <a:gd name="T65" fmla="*/ 9 h 92"/>
                <a:gd name="T66" fmla="*/ 94 w 94"/>
                <a:gd name="T67" fmla="*/ 4 h 92"/>
                <a:gd name="T68" fmla="*/ 94 w 94"/>
                <a:gd name="T69" fmla="*/ 2 h 92"/>
                <a:gd name="T70" fmla="*/ 94 w 94"/>
                <a:gd name="T71" fmla="*/ 0 h 92"/>
                <a:gd name="T72" fmla="*/ 94 w 94"/>
                <a:gd name="T73" fmla="*/ 0 h 92"/>
                <a:gd name="T74" fmla="*/ 94 w 94"/>
                <a:gd name="T75" fmla="*/ 0 h 92"/>
                <a:gd name="T76" fmla="*/ 94 w 94"/>
                <a:gd name="T7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4" h="92">
                  <a:moveTo>
                    <a:pt x="94" y="0"/>
                  </a:moveTo>
                  <a:lnTo>
                    <a:pt x="88" y="0"/>
                  </a:lnTo>
                  <a:lnTo>
                    <a:pt x="84" y="0"/>
                  </a:lnTo>
                  <a:lnTo>
                    <a:pt x="58" y="21"/>
                  </a:lnTo>
                  <a:lnTo>
                    <a:pt x="38" y="38"/>
                  </a:lnTo>
                  <a:lnTo>
                    <a:pt x="23" y="50"/>
                  </a:lnTo>
                  <a:lnTo>
                    <a:pt x="15" y="59"/>
                  </a:lnTo>
                  <a:lnTo>
                    <a:pt x="10" y="63"/>
                  </a:lnTo>
                  <a:lnTo>
                    <a:pt x="6" y="67"/>
                  </a:lnTo>
                  <a:lnTo>
                    <a:pt x="4" y="67"/>
                  </a:lnTo>
                  <a:lnTo>
                    <a:pt x="2" y="71"/>
                  </a:lnTo>
                  <a:lnTo>
                    <a:pt x="0" y="73"/>
                  </a:lnTo>
                  <a:lnTo>
                    <a:pt x="0" y="77"/>
                  </a:lnTo>
                  <a:lnTo>
                    <a:pt x="0" y="84"/>
                  </a:lnTo>
                  <a:lnTo>
                    <a:pt x="2" y="86"/>
                  </a:lnTo>
                  <a:lnTo>
                    <a:pt x="4" y="86"/>
                  </a:lnTo>
                  <a:lnTo>
                    <a:pt x="8" y="90"/>
                  </a:lnTo>
                  <a:lnTo>
                    <a:pt x="13" y="92"/>
                  </a:lnTo>
                  <a:lnTo>
                    <a:pt x="21" y="90"/>
                  </a:lnTo>
                  <a:lnTo>
                    <a:pt x="25" y="86"/>
                  </a:lnTo>
                  <a:lnTo>
                    <a:pt x="35" y="75"/>
                  </a:lnTo>
                  <a:lnTo>
                    <a:pt x="42" y="67"/>
                  </a:lnTo>
                  <a:lnTo>
                    <a:pt x="46" y="61"/>
                  </a:lnTo>
                  <a:lnTo>
                    <a:pt x="50" y="57"/>
                  </a:lnTo>
                  <a:lnTo>
                    <a:pt x="54" y="54"/>
                  </a:lnTo>
                  <a:lnTo>
                    <a:pt x="54" y="54"/>
                  </a:lnTo>
                  <a:lnTo>
                    <a:pt x="67" y="38"/>
                  </a:lnTo>
                  <a:lnTo>
                    <a:pt x="77" y="29"/>
                  </a:lnTo>
                  <a:lnTo>
                    <a:pt x="84" y="19"/>
                  </a:lnTo>
                  <a:lnTo>
                    <a:pt x="88" y="15"/>
                  </a:lnTo>
                  <a:lnTo>
                    <a:pt x="92" y="11"/>
                  </a:lnTo>
                  <a:lnTo>
                    <a:pt x="92" y="9"/>
                  </a:lnTo>
                  <a:lnTo>
                    <a:pt x="94" y="9"/>
                  </a:lnTo>
                  <a:lnTo>
                    <a:pt x="94" y="4"/>
                  </a:lnTo>
                  <a:lnTo>
                    <a:pt x="94" y="2"/>
                  </a:lnTo>
                  <a:lnTo>
                    <a:pt x="94" y="0"/>
                  </a:lnTo>
                  <a:lnTo>
                    <a:pt x="94" y="0"/>
                  </a:lnTo>
                  <a:close/>
                  <a:moveTo>
                    <a:pt x="94" y="0"/>
                  </a:moveTo>
                  <a:lnTo>
                    <a:pt x="9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7" name="Freeform 94"/>
          <p:cNvSpPr>
            <a:spLocks/>
          </p:cNvSpPr>
          <p:nvPr/>
        </p:nvSpPr>
        <p:spPr bwMode="auto">
          <a:xfrm rot="5400000">
            <a:off x="5895806" y="5340307"/>
            <a:ext cx="396220" cy="315187"/>
          </a:xfrm>
          <a:custGeom>
            <a:avLst/>
            <a:gdLst>
              <a:gd name="T0" fmla="*/ 0 w 328"/>
              <a:gd name="T1" fmla="*/ 49 h 148"/>
              <a:gd name="T2" fmla="*/ 234 w 328"/>
              <a:gd name="T3" fmla="*/ 49 h 148"/>
              <a:gd name="T4" fmla="*/ 234 w 328"/>
              <a:gd name="T5" fmla="*/ 0 h 148"/>
              <a:gd name="T6" fmla="*/ 328 w 328"/>
              <a:gd name="T7" fmla="*/ 73 h 148"/>
              <a:gd name="T8" fmla="*/ 234 w 328"/>
              <a:gd name="T9" fmla="*/ 148 h 148"/>
              <a:gd name="T10" fmla="*/ 234 w 328"/>
              <a:gd name="T11" fmla="*/ 97 h 148"/>
              <a:gd name="T12" fmla="*/ 0 w 328"/>
              <a:gd name="T13" fmla="*/ 97 h 148"/>
              <a:gd name="T14" fmla="*/ 0 w 328"/>
              <a:gd name="T15" fmla="*/ 49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8" h="148">
                <a:moveTo>
                  <a:pt x="0" y="49"/>
                </a:moveTo>
                <a:lnTo>
                  <a:pt x="234" y="49"/>
                </a:lnTo>
                <a:lnTo>
                  <a:pt x="234" y="0"/>
                </a:lnTo>
                <a:lnTo>
                  <a:pt x="328" y="73"/>
                </a:lnTo>
                <a:lnTo>
                  <a:pt x="234" y="148"/>
                </a:lnTo>
                <a:lnTo>
                  <a:pt x="234" y="97"/>
                </a:lnTo>
                <a:lnTo>
                  <a:pt x="0" y="97"/>
                </a:lnTo>
                <a:lnTo>
                  <a:pt x="0" y="49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3"/>
          </a:p>
        </p:txBody>
      </p:sp>
      <p:sp>
        <p:nvSpPr>
          <p:cNvPr id="48" name="Text Placeholder 4"/>
          <p:cNvSpPr txBox="1">
            <a:spLocks/>
          </p:cNvSpPr>
          <p:nvPr/>
        </p:nvSpPr>
        <p:spPr>
          <a:xfrm>
            <a:off x="697035" y="5799632"/>
            <a:ext cx="2708639" cy="30821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solidFill>
                  <a:srgbClr val="C0392B"/>
                </a:solidFill>
                <a:latin typeface="Calibri" panose="020F0502020204030204" pitchFamily="34" charset="0"/>
              </a:rPr>
              <a:t>Ожидаемые результаты</a:t>
            </a:r>
            <a:r>
              <a:rPr lang="en-US" sz="1800" dirty="0" smtClean="0">
                <a:solidFill>
                  <a:srgbClr val="C0392B"/>
                </a:solidFill>
                <a:latin typeface="Calibri" panose="020F0502020204030204" pitchFamily="34" charset="0"/>
              </a:rPr>
              <a:t>:</a:t>
            </a:r>
            <a:endParaRPr lang="en-US" sz="1800" dirty="0">
              <a:solidFill>
                <a:srgbClr val="C0392B"/>
              </a:solidFill>
              <a:latin typeface="Calibri" panose="020F050202020403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324943" y="5763600"/>
            <a:ext cx="69107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392B"/>
                </a:solidFill>
                <a:latin typeface="Calibri" panose="020F0502020204030204" pitchFamily="34" charset="0"/>
              </a:rPr>
              <a:t>Научные результаты в магистратуре, «осознанная» аспирантура</a:t>
            </a:r>
          </a:p>
        </p:txBody>
      </p:sp>
    </p:spTree>
    <p:extLst>
      <p:ext uri="{BB962C8B-B14F-4D97-AF65-F5344CB8AC3E}">
        <p14:creationId xmlns:p14="http://schemas.microsoft.com/office/powerpoint/2010/main" val="2940417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15140" y="371475"/>
            <a:ext cx="10957760" cy="119466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b="0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Методы и инструменты интеграции </a:t>
            </a:r>
            <a:r>
              <a:rPr lang="ru-RU" sz="2400" b="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НИР с </a:t>
            </a:r>
            <a:r>
              <a:rPr lang="ru-RU" sz="2400" b="0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образовательным </a:t>
            </a:r>
            <a:r>
              <a:rPr lang="ru-RU" sz="2400" b="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процессом.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i="1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Передача результатов исследований</a:t>
            </a:r>
            <a:endParaRPr lang="en-US" sz="2400" i="1" dirty="0">
              <a:latin typeface="Calibri" panose="020F0502020204030204" pitchFamily="34" charset="0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872411" y="1412286"/>
            <a:ext cx="6061789" cy="1021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FEFEF"/>
              </a:solidFill>
            </a:endParaRPr>
          </a:p>
        </p:txBody>
      </p:sp>
      <p:sp>
        <p:nvSpPr>
          <p:cNvPr id="41" name="Text Placeholder 4"/>
          <p:cNvSpPr txBox="1">
            <a:spLocks/>
          </p:cNvSpPr>
          <p:nvPr/>
        </p:nvSpPr>
        <p:spPr>
          <a:xfrm>
            <a:off x="1440373" y="1756360"/>
            <a:ext cx="9476443" cy="30821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>
                <a:solidFill>
                  <a:srgbClr val="C0392B"/>
                </a:solidFill>
                <a:latin typeface="Calibri" panose="020F0502020204030204" pitchFamily="34" charset="0"/>
              </a:rPr>
              <a:t>Новые </a:t>
            </a:r>
            <a:r>
              <a:rPr lang="ru-RU" sz="2000" dirty="0">
                <a:solidFill>
                  <a:srgbClr val="C0392B"/>
                </a:solidFill>
                <a:latin typeface="Calibri" panose="020F0502020204030204" pitchFamily="34" charset="0"/>
              </a:rPr>
              <a:t>методические материалы (кейсы, проектно-ориентированные задания)</a:t>
            </a:r>
          </a:p>
        </p:txBody>
      </p:sp>
      <p:sp>
        <p:nvSpPr>
          <p:cNvPr id="42" name="Text Placeholder 4"/>
          <p:cNvSpPr txBox="1">
            <a:spLocks/>
          </p:cNvSpPr>
          <p:nvPr/>
        </p:nvSpPr>
        <p:spPr>
          <a:xfrm>
            <a:off x="1450729" y="2085739"/>
            <a:ext cx="8355744" cy="6292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just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latin typeface="Calibri" panose="020F0502020204030204" pitchFamily="34" charset="0"/>
              </a:rPr>
              <a:t>Возможные направления улучшения интеграции результатов НИР в образовательный процесс:</a:t>
            </a:r>
          </a:p>
          <a:p>
            <a:r>
              <a:rPr lang="ru-RU" sz="2000" dirty="0">
                <a:latin typeface="Calibri" panose="020F0502020204030204" pitchFamily="34" charset="0"/>
              </a:rPr>
              <a:t>•	Обеспечение разработки по результатам выполнения НИР как минимум одного полноформатного учебного кейса с необходимым методическим обеспечением;</a:t>
            </a:r>
          </a:p>
          <a:p>
            <a:r>
              <a:rPr lang="ru-RU" sz="2000" dirty="0">
                <a:latin typeface="Calibri" panose="020F0502020204030204" pitchFamily="34" charset="0"/>
              </a:rPr>
              <a:t>•	Публикация кейсов и формирование университетской библиотеки таких учебных кейсов, для использования преподавателями университета;</a:t>
            </a:r>
          </a:p>
          <a:p>
            <a:r>
              <a:rPr lang="ru-RU" sz="2000" dirty="0">
                <a:latin typeface="Calibri" panose="020F0502020204030204" pitchFamily="34" charset="0"/>
              </a:rPr>
              <a:t>•	Установить одним из результатов прохождения педагогической практики аспирантов разработку полноформатного кейса по материалам проводимых аспирантом полевых исследований</a:t>
            </a:r>
          </a:p>
        </p:txBody>
      </p:sp>
      <p:cxnSp>
        <p:nvCxnSpPr>
          <p:cNvPr id="63" name="Straight Connector 39"/>
          <p:cNvCxnSpPr/>
          <p:nvPr/>
        </p:nvCxnSpPr>
        <p:spPr>
          <a:xfrm>
            <a:off x="1275220" y="1792949"/>
            <a:ext cx="21735" cy="333887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9"/>
          <p:cNvSpPr>
            <a:spLocks noEditPoints="1"/>
          </p:cNvSpPr>
          <p:nvPr/>
        </p:nvSpPr>
        <p:spPr bwMode="auto">
          <a:xfrm>
            <a:off x="587828" y="1839492"/>
            <a:ext cx="490603" cy="511814"/>
          </a:xfrm>
          <a:custGeom>
            <a:avLst/>
            <a:gdLst>
              <a:gd name="T0" fmla="*/ 361 w 491"/>
              <a:gd name="T1" fmla="*/ 0 h 497"/>
              <a:gd name="T2" fmla="*/ 265 w 491"/>
              <a:gd name="T3" fmla="*/ 56 h 497"/>
              <a:gd name="T4" fmla="*/ 217 w 491"/>
              <a:gd name="T5" fmla="*/ 108 h 497"/>
              <a:gd name="T6" fmla="*/ 211 w 491"/>
              <a:gd name="T7" fmla="*/ 108 h 497"/>
              <a:gd name="T8" fmla="*/ 104 w 491"/>
              <a:gd name="T9" fmla="*/ 217 h 497"/>
              <a:gd name="T10" fmla="*/ 56 w 491"/>
              <a:gd name="T11" fmla="*/ 267 h 497"/>
              <a:gd name="T12" fmla="*/ 27 w 491"/>
              <a:gd name="T13" fmla="*/ 342 h 497"/>
              <a:gd name="T14" fmla="*/ 11 w 491"/>
              <a:gd name="T15" fmla="*/ 405 h 497"/>
              <a:gd name="T16" fmla="*/ 4 w 491"/>
              <a:gd name="T17" fmla="*/ 428 h 497"/>
              <a:gd name="T18" fmla="*/ 4 w 491"/>
              <a:gd name="T19" fmla="*/ 465 h 497"/>
              <a:gd name="T20" fmla="*/ 58 w 491"/>
              <a:gd name="T21" fmla="*/ 497 h 497"/>
              <a:gd name="T22" fmla="*/ 115 w 491"/>
              <a:gd name="T23" fmla="*/ 486 h 497"/>
              <a:gd name="T24" fmla="*/ 186 w 491"/>
              <a:gd name="T25" fmla="*/ 467 h 497"/>
              <a:gd name="T26" fmla="*/ 217 w 491"/>
              <a:gd name="T27" fmla="*/ 455 h 497"/>
              <a:gd name="T28" fmla="*/ 365 w 491"/>
              <a:gd name="T29" fmla="*/ 305 h 497"/>
              <a:gd name="T30" fmla="*/ 443 w 491"/>
              <a:gd name="T31" fmla="*/ 225 h 497"/>
              <a:gd name="T32" fmla="*/ 463 w 491"/>
              <a:gd name="T33" fmla="*/ 205 h 497"/>
              <a:gd name="T34" fmla="*/ 490 w 491"/>
              <a:gd name="T35" fmla="*/ 102 h 497"/>
              <a:gd name="T36" fmla="*/ 246 w 491"/>
              <a:gd name="T37" fmla="*/ 371 h 497"/>
              <a:gd name="T38" fmla="*/ 303 w 491"/>
              <a:gd name="T39" fmla="*/ 261 h 497"/>
              <a:gd name="T40" fmla="*/ 363 w 491"/>
              <a:gd name="T41" fmla="*/ 200 h 497"/>
              <a:gd name="T42" fmla="*/ 386 w 491"/>
              <a:gd name="T43" fmla="*/ 204 h 497"/>
              <a:gd name="T44" fmla="*/ 367 w 491"/>
              <a:gd name="T45" fmla="*/ 263 h 497"/>
              <a:gd name="T46" fmla="*/ 296 w 491"/>
              <a:gd name="T47" fmla="*/ 334 h 497"/>
              <a:gd name="T48" fmla="*/ 248 w 491"/>
              <a:gd name="T49" fmla="*/ 384 h 497"/>
              <a:gd name="T50" fmla="*/ 226 w 491"/>
              <a:gd name="T51" fmla="*/ 317 h 497"/>
              <a:gd name="T52" fmla="*/ 203 w 491"/>
              <a:gd name="T53" fmla="*/ 242 h 497"/>
              <a:gd name="T54" fmla="*/ 288 w 491"/>
              <a:gd name="T55" fmla="*/ 156 h 497"/>
              <a:gd name="T56" fmla="*/ 322 w 491"/>
              <a:gd name="T57" fmla="*/ 119 h 497"/>
              <a:gd name="T58" fmla="*/ 357 w 491"/>
              <a:gd name="T59" fmla="*/ 142 h 497"/>
              <a:gd name="T60" fmla="*/ 163 w 491"/>
              <a:gd name="T61" fmla="*/ 259 h 497"/>
              <a:gd name="T62" fmla="*/ 155 w 491"/>
              <a:gd name="T63" fmla="*/ 209 h 497"/>
              <a:gd name="T64" fmla="*/ 221 w 491"/>
              <a:gd name="T65" fmla="*/ 144 h 497"/>
              <a:gd name="T66" fmla="*/ 251 w 491"/>
              <a:gd name="T67" fmla="*/ 117 h 497"/>
              <a:gd name="T68" fmla="*/ 163 w 491"/>
              <a:gd name="T69" fmla="*/ 259 h 497"/>
              <a:gd name="T70" fmla="*/ 36 w 491"/>
              <a:gd name="T71" fmla="*/ 461 h 497"/>
              <a:gd name="T72" fmla="*/ 38 w 491"/>
              <a:gd name="T73" fmla="*/ 415 h 497"/>
              <a:gd name="T74" fmla="*/ 48 w 491"/>
              <a:gd name="T75" fmla="*/ 376 h 497"/>
              <a:gd name="T76" fmla="*/ 102 w 491"/>
              <a:gd name="T77" fmla="*/ 399 h 497"/>
              <a:gd name="T78" fmla="*/ 61 w 491"/>
              <a:gd name="T79" fmla="*/ 469 h 497"/>
              <a:gd name="T80" fmla="*/ 123 w 491"/>
              <a:gd name="T81" fmla="*/ 399 h 497"/>
              <a:gd name="T82" fmla="*/ 52 w 491"/>
              <a:gd name="T83" fmla="*/ 361 h 497"/>
              <a:gd name="T84" fmla="*/ 67 w 491"/>
              <a:gd name="T85" fmla="*/ 305 h 497"/>
              <a:gd name="T86" fmla="*/ 84 w 491"/>
              <a:gd name="T87" fmla="*/ 286 h 497"/>
              <a:gd name="T88" fmla="*/ 159 w 491"/>
              <a:gd name="T89" fmla="*/ 292 h 497"/>
              <a:gd name="T90" fmla="*/ 213 w 491"/>
              <a:gd name="T91" fmla="*/ 357 h 497"/>
              <a:gd name="T92" fmla="*/ 198 w 491"/>
              <a:gd name="T93" fmla="*/ 428 h 497"/>
              <a:gd name="T94" fmla="*/ 443 w 491"/>
              <a:gd name="T95" fmla="*/ 186 h 497"/>
              <a:gd name="T96" fmla="*/ 415 w 491"/>
              <a:gd name="T97" fmla="*/ 209 h 497"/>
              <a:gd name="T98" fmla="*/ 415 w 491"/>
              <a:gd name="T99" fmla="*/ 200 h 497"/>
              <a:gd name="T100" fmla="*/ 357 w 491"/>
              <a:gd name="T101" fmla="*/ 102 h 497"/>
              <a:gd name="T102" fmla="*/ 301 w 491"/>
              <a:gd name="T103" fmla="*/ 65 h 497"/>
              <a:gd name="T104" fmla="*/ 322 w 491"/>
              <a:gd name="T105" fmla="*/ 44 h 497"/>
              <a:gd name="T106" fmla="*/ 397 w 491"/>
              <a:gd name="T107" fmla="*/ 40 h 497"/>
              <a:gd name="T108" fmla="*/ 461 w 491"/>
              <a:gd name="T109" fmla="*/ 111 h 497"/>
              <a:gd name="T110" fmla="*/ 443 w 491"/>
              <a:gd name="T111" fmla="*/ 186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91" h="497">
                <a:moveTo>
                  <a:pt x="453" y="40"/>
                </a:moveTo>
                <a:lnTo>
                  <a:pt x="434" y="23"/>
                </a:lnTo>
                <a:lnTo>
                  <a:pt x="411" y="12"/>
                </a:lnTo>
                <a:lnTo>
                  <a:pt x="386" y="4"/>
                </a:lnTo>
                <a:lnTo>
                  <a:pt x="361" y="0"/>
                </a:lnTo>
                <a:lnTo>
                  <a:pt x="340" y="4"/>
                </a:lnTo>
                <a:lnTo>
                  <a:pt x="322" y="10"/>
                </a:lnTo>
                <a:lnTo>
                  <a:pt x="305" y="17"/>
                </a:lnTo>
                <a:lnTo>
                  <a:pt x="290" y="31"/>
                </a:lnTo>
                <a:lnTo>
                  <a:pt x="265" y="56"/>
                </a:lnTo>
                <a:lnTo>
                  <a:pt x="248" y="75"/>
                </a:lnTo>
                <a:lnTo>
                  <a:pt x="234" y="90"/>
                </a:lnTo>
                <a:lnTo>
                  <a:pt x="226" y="98"/>
                </a:lnTo>
                <a:lnTo>
                  <a:pt x="221" y="104"/>
                </a:lnTo>
                <a:lnTo>
                  <a:pt x="217" y="108"/>
                </a:lnTo>
                <a:lnTo>
                  <a:pt x="217" y="108"/>
                </a:lnTo>
                <a:lnTo>
                  <a:pt x="213" y="108"/>
                </a:lnTo>
                <a:lnTo>
                  <a:pt x="211" y="108"/>
                </a:lnTo>
                <a:lnTo>
                  <a:pt x="211" y="108"/>
                </a:lnTo>
                <a:lnTo>
                  <a:pt x="211" y="108"/>
                </a:lnTo>
                <a:lnTo>
                  <a:pt x="184" y="136"/>
                </a:lnTo>
                <a:lnTo>
                  <a:pt x="159" y="161"/>
                </a:lnTo>
                <a:lnTo>
                  <a:pt x="138" y="182"/>
                </a:lnTo>
                <a:lnTo>
                  <a:pt x="119" y="202"/>
                </a:lnTo>
                <a:lnTo>
                  <a:pt x="104" y="217"/>
                </a:lnTo>
                <a:lnTo>
                  <a:pt x="92" y="230"/>
                </a:lnTo>
                <a:lnTo>
                  <a:pt x="81" y="240"/>
                </a:lnTo>
                <a:lnTo>
                  <a:pt x="73" y="248"/>
                </a:lnTo>
                <a:lnTo>
                  <a:pt x="61" y="261"/>
                </a:lnTo>
                <a:lnTo>
                  <a:pt x="56" y="267"/>
                </a:lnTo>
                <a:lnTo>
                  <a:pt x="54" y="269"/>
                </a:lnTo>
                <a:lnTo>
                  <a:pt x="52" y="269"/>
                </a:lnTo>
                <a:lnTo>
                  <a:pt x="38" y="298"/>
                </a:lnTo>
                <a:lnTo>
                  <a:pt x="33" y="321"/>
                </a:lnTo>
                <a:lnTo>
                  <a:pt x="27" y="342"/>
                </a:lnTo>
                <a:lnTo>
                  <a:pt x="23" y="359"/>
                </a:lnTo>
                <a:lnTo>
                  <a:pt x="19" y="374"/>
                </a:lnTo>
                <a:lnTo>
                  <a:pt x="15" y="386"/>
                </a:lnTo>
                <a:lnTo>
                  <a:pt x="13" y="397"/>
                </a:lnTo>
                <a:lnTo>
                  <a:pt x="11" y="405"/>
                </a:lnTo>
                <a:lnTo>
                  <a:pt x="10" y="413"/>
                </a:lnTo>
                <a:lnTo>
                  <a:pt x="6" y="422"/>
                </a:lnTo>
                <a:lnTo>
                  <a:pt x="6" y="426"/>
                </a:lnTo>
                <a:lnTo>
                  <a:pt x="4" y="428"/>
                </a:lnTo>
                <a:lnTo>
                  <a:pt x="4" y="428"/>
                </a:lnTo>
                <a:lnTo>
                  <a:pt x="2" y="430"/>
                </a:lnTo>
                <a:lnTo>
                  <a:pt x="0" y="434"/>
                </a:lnTo>
                <a:lnTo>
                  <a:pt x="0" y="444"/>
                </a:lnTo>
                <a:lnTo>
                  <a:pt x="0" y="453"/>
                </a:lnTo>
                <a:lnTo>
                  <a:pt x="4" y="465"/>
                </a:lnTo>
                <a:lnTo>
                  <a:pt x="15" y="482"/>
                </a:lnTo>
                <a:lnTo>
                  <a:pt x="33" y="492"/>
                </a:lnTo>
                <a:lnTo>
                  <a:pt x="42" y="495"/>
                </a:lnTo>
                <a:lnTo>
                  <a:pt x="52" y="497"/>
                </a:lnTo>
                <a:lnTo>
                  <a:pt x="58" y="497"/>
                </a:lnTo>
                <a:lnTo>
                  <a:pt x="63" y="497"/>
                </a:lnTo>
                <a:lnTo>
                  <a:pt x="69" y="497"/>
                </a:lnTo>
                <a:lnTo>
                  <a:pt x="71" y="497"/>
                </a:lnTo>
                <a:lnTo>
                  <a:pt x="94" y="492"/>
                </a:lnTo>
                <a:lnTo>
                  <a:pt x="115" y="486"/>
                </a:lnTo>
                <a:lnTo>
                  <a:pt x="132" y="482"/>
                </a:lnTo>
                <a:lnTo>
                  <a:pt x="148" y="478"/>
                </a:lnTo>
                <a:lnTo>
                  <a:pt x="159" y="474"/>
                </a:lnTo>
                <a:lnTo>
                  <a:pt x="171" y="470"/>
                </a:lnTo>
                <a:lnTo>
                  <a:pt x="186" y="467"/>
                </a:lnTo>
                <a:lnTo>
                  <a:pt x="196" y="465"/>
                </a:lnTo>
                <a:lnTo>
                  <a:pt x="200" y="463"/>
                </a:lnTo>
                <a:lnTo>
                  <a:pt x="202" y="463"/>
                </a:lnTo>
                <a:lnTo>
                  <a:pt x="202" y="463"/>
                </a:lnTo>
                <a:lnTo>
                  <a:pt x="217" y="455"/>
                </a:lnTo>
                <a:lnTo>
                  <a:pt x="230" y="444"/>
                </a:lnTo>
                <a:lnTo>
                  <a:pt x="273" y="401"/>
                </a:lnTo>
                <a:lnTo>
                  <a:pt x="307" y="365"/>
                </a:lnTo>
                <a:lnTo>
                  <a:pt x="338" y="332"/>
                </a:lnTo>
                <a:lnTo>
                  <a:pt x="365" y="305"/>
                </a:lnTo>
                <a:lnTo>
                  <a:pt x="388" y="282"/>
                </a:lnTo>
                <a:lnTo>
                  <a:pt x="407" y="263"/>
                </a:lnTo>
                <a:lnTo>
                  <a:pt x="422" y="248"/>
                </a:lnTo>
                <a:lnTo>
                  <a:pt x="434" y="234"/>
                </a:lnTo>
                <a:lnTo>
                  <a:pt x="443" y="225"/>
                </a:lnTo>
                <a:lnTo>
                  <a:pt x="451" y="217"/>
                </a:lnTo>
                <a:lnTo>
                  <a:pt x="455" y="213"/>
                </a:lnTo>
                <a:lnTo>
                  <a:pt x="459" y="209"/>
                </a:lnTo>
                <a:lnTo>
                  <a:pt x="463" y="205"/>
                </a:lnTo>
                <a:lnTo>
                  <a:pt x="463" y="205"/>
                </a:lnTo>
                <a:lnTo>
                  <a:pt x="476" y="188"/>
                </a:lnTo>
                <a:lnTo>
                  <a:pt x="486" y="167"/>
                </a:lnTo>
                <a:lnTo>
                  <a:pt x="491" y="146"/>
                </a:lnTo>
                <a:lnTo>
                  <a:pt x="491" y="125"/>
                </a:lnTo>
                <a:lnTo>
                  <a:pt x="490" y="102"/>
                </a:lnTo>
                <a:lnTo>
                  <a:pt x="482" y="81"/>
                </a:lnTo>
                <a:lnTo>
                  <a:pt x="468" y="60"/>
                </a:lnTo>
                <a:lnTo>
                  <a:pt x="453" y="40"/>
                </a:lnTo>
                <a:lnTo>
                  <a:pt x="453" y="40"/>
                </a:lnTo>
                <a:close/>
                <a:moveTo>
                  <a:pt x="246" y="371"/>
                </a:moveTo>
                <a:lnTo>
                  <a:pt x="242" y="349"/>
                </a:lnTo>
                <a:lnTo>
                  <a:pt x="236" y="332"/>
                </a:lnTo>
                <a:lnTo>
                  <a:pt x="261" y="305"/>
                </a:lnTo>
                <a:lnTo>
                  <a:pt x="284" y="282"/>
                </a:lnTo>
                <a:lnTo>
                  <a:pt x="303" y="261"/>
                </a:lnTo>
                <a:lnTo>
                  <a:pt x="321" y="244"/>
                </a:lnTo>
                <a:lnTo>
                  <a:pt x="334" y="230"/>
                </a:lnTo>
                <a:lnTo>
                  <a:pt x="346" y="219"/>
                </a:lnTo>
                <a:lnTo>
                  <a:pt x="355" y="207"/>
                </a:lnTo>
                <a:lnTo>
                  <a:pt x="363" y="200"/>
                </a:lnTo>
                <a:lnTo>
                  <a:pt x="372" y="190"/>
                </a:lnTo>
                <a:lnTo>
                  <a:pt x="378" y="184"/>
                </a:lnTo>
                <a:lnTo>
                  <a:pt x="380" y="182"/>
                </a:lnTo>
                <a:lnTo>
                  <a:pt x="380" y="181"/>
                </a:lnTo>
                <a:lnTo>
                  <a:pt x="386" y="204"/>
                </a:lnTo>
                <a:lnTo>
                  <a:pt x="384" y="225"/>
                </a:lnTo>
                <a:lnTo>
                  <a:pt x="378" y="242"/>
                </a:lnTo>
                <a:lnTo>
                  <a:pt x="367" y="259"/>
                </a:lnTo>
                <a:lnTo>
                  <a:pt x="367" y="263"/>
                </a:lnTo>
                <a:lnTo>
                  <a:pt x="367" y="263"/>
                </a:lnTo>
                <a:lnTo>
                  <a:pt x="367" y="263"/>
                </a:lnTo>
                <a:lnTo>
                  <a:pt x="346" y="286"/>
                </a:lnTo>
                <a:lnTo>
                  <a:pt x="326" y="303"/>
                </a:lnTo>
                <a:lnTo>
                  <a:pt x="311" y="321"/>
                </a:lnTo>
                <a:lnTo>
                  <a:pt x="296" y="334"/>
                </a:lnTo>
                <a:lnTo>
                  <a:pt x="284" y="346"/>
                </a:lnTo>
                <a:lnTo>
                  <a:pt x="274" y="355"/>
                </a:lnTo>
                <a:lnTo>
                  <a:pt x="261" y="371"/>
                </a:lnTo>
                <a:lnTo>
                  <a:pt x="251" y="378"/>
                </a:lnTo>
                <a:lnTo>
                  <a:pt x="248" y="384"/>
                </a:lnTo>
                <a:lnTo>
                  <a:pt x="246" y="386"/>
                </a:lnTo>
                <a:lnTo>
                  <a:pt x="246" y="386"/>
                </a:lnTo>
                <a:lnTo>
                  <a:pt x="246" y="371"/>
                </a:lnTo>
                <a:lnTo>
                  <a:pt x="246" y="371"/>
                </a:lnTo>
                <a:close/>
                <a:moveTo>
                  <a:pt x="226" y="317"/>
                </a:moveTo>
                <a:lnTo>
                  <a:pt x="219" y="303"/>
                </a:lnTo>
                <a:lnTo>
                  <a:pt x="207" y="288"/>
                </a:lnTo>
                <a:lnTo>
                  <a:pt x="192" y="277"/>
                </a:lnTo>
                <a:lnTo>
                  <a:pt x="178" y="269"/>
                </a:lnTo>
                <a:lnTo>
                  <a:pt x="203" y="242"/>
                </a:lnTo>
                <a:lnTo>
                  <a:pt x="226" y="219"/>
                </a:lnTo>
                <a:lnTo>
                  <a:pt x="246" y="200"/>
                </a:lnTo>
                <a:lnTo>
                  <a:pt x="261" y="182"/>
                </a:lnTo>
                <a:lnTo>
                  <a:pt x="276" y="167"/>
                </a:lnTo>
                <a:lnTo>
                  <a:pt x="288" y="156"/>
                </a:lnTo>
                <a:lnTo>
                  <a:pt x="298" y="144"/>
                </a:lnTo>
                <a:lnTo>
                  <a:pt x="305" y="136"/>
                </a:lnTo>
                <a:lnTo>
                  <a:pt x="315" y="127"/>
                </a:lnTo>
                <a:lnTo>
                  <a:pt x="321" y="121"/>
                </a:lnTo>
                <a:lnTo>
                  <a:pt x="322" y="119"/>
                </a:lnTo>
                <a:lnTo>
                  <a:pt x="322" y="117"/>
                </a:lnTo>
                <a:lnTo>
                  <a:pt x="330" y="123"/>
                </a:lnTo>
                <a:lnTo>
                  <a:pt x="340" y="129"/>
                </a:lnTo>
                <a:lnTo>
                  <a:pt x="349" y="134"/>
                </a:lnTo>
                <a:lnTo>
                  <a:pt x="357" y="142"/>
                </a:lnTo>
                <a:lnTo>
                  <a:pt x="369" y="152"/>
                </a:lnTo>
                <a:lnTo>
                  <a:pt x="376" y="167"/>
                </a:lnTo>
                <a:lnTo>
                  <a:pt x="226" y="317"/>
                </a:lnTo>
                <a:lnTo>
                  <a:pt x="226" y="317"/>
                </a:lnTo>
                <a:close/>
                <a:moveTo>
                  <a:pt x="163" y="259"/>
                </a:moveTo>
                <a:lnTo>
                  <a:pt x="140" y="252"/>
                </a:lnTo>
                <a:lnTo>
                  <a:pt x="127" y="250"/>
                </a:lnTo>
                <a:lnTo>
                  <a:pt x="115" y="250"/>
                </a:lnTo>
                <a:lnTo>
                  <a:pt x="136" y="229"/>
                </a:lnTo>
                <a:lnTo>
                  <a:pt x="155" y="209"/>
                </a:lnTo>
                <a:lnTo>
                  <a:pt x="171" y="192"/>
                </a:lnTo>
                <a:lnTo>
                  <a:pt x="184" y="179"/>
                </a:lnTo>
                <a:lnTo>
                  <a:pt x="198" y="167"/>
                </a:lnTo>
                <a:lnTo>
                  <a:pt x="207" y="158"/>
                </a:lnTo>
                <a:lnTo>
                  <a:pt x="221" y="144"/>
                </a:lnTo>
                <a:lnTo>
                  <a:pt x="230" y="134"/>
                </a:lnTo>
                <a:lnTo>
                  <a:pt x="234" y="131"/>
                </a:lnTo>
                <a:lnTo>
                  <a:pt x="236" y="129"/>
                </a:lnTo>
                <a:lnTo>
                  <a:pt x="236" y="129"/>
                </a:lnTo>
                <a:lnTo>
                  <a:pt x="251" y="117"/>
                </a:lnTo>
                <a:lnTo>
                  <a:pt x="269" y="111"/>
                </a:lnTo>
                <a:lnTo>
                  <a:pt x="288" y="110"/>
                </a:lnTo>
                <a:lnTo>
                  <a:pt x="309" y="113"/>
                </a:lnTo>
                <a:lnTo>
                  <a:pt x="163" y="259"/>
                </a:lnTo>
                <a:lnTo>
                  <a:pt x="163" y="259"/>
                </a:lnTo>
                <a:close/>
                <a:moveTo>
                  <a:pt x="61" y="469"/>
                </a:moveTo>
                <a:lnTo>
                  <a:pt x="59" y="469"/>
                </a:lnTo>
                <a:lnTo>
                  <a:pt x="52" y="469"/>
                </a:lnTo>
                <a:lnTo>
                  <a:pt x="44" y="467"/>
                </a:lnTo>
                <a:lnTo>
                  <a:pt x="36" y="461"/>
                </a:lnTo>
                <a:lnTo>
                  <a:pt x="31" y="453"/>
                </a:lnTo>
                <a:lnTo>
                  <a:pt x="29" y="444"/>
                </a:lnTo>
                <a:lnTo>
                  <a:pt x="31" y="440"/>
                </a:lnTo>
                <a:lnTo>
                  <a:pt x="33" y="434"/>
                </a:lnTo>
                <a:lnTo>
                  <a:pt x="38" y="415"/>
                </a:lnTo>
                <a:lnTo>
                  <a:pt x="42" y="399"/>
                </a:lnTo>
                <a:lnTo>
                  <a:pt x="44" y="390"/>
                </a:lnTo>
                <a:lnTo>
                  <a:pt x="46" y="382"/>
                </a:lnTo>
                <a:lnTo>
                  <a:pt x="48" y="378"/>
                </a:lnTo>
                <a:lnTo>
                  <a:pt x="48" y="376"/>
                </a:lnTo>
                <a:lnTo>
                  <a:pt x="48" y="376"/>
                </a:lnTo>
                <a:lnTo>
                  <a:pt x="61" y="378"/>
                </a:lnTo>
                <a:lnTo>
                  <a:pt x="77" y="382"/>
                </a:lnTo>
                <a:lnTo>
                  <a:pt x="88" y="390"/>
                </a:lnTo>
                <a:lnTo>
                  <a:pt x="102" y="399"/>
                </a:lnTo>
                <a:lnTo>
                  <a:pt x="109" y="411"/>
                </a:lnTo>
                <a:lnTo>
                  <a:pt x="115" y="424"/>
                </a:lnTo>
                <a:lnTo>
                  <a:pt x="119" y="436"/>
                </a:lnTo>
                <a:lnTo>
                  <a:pt x="121" y="447"/>
                </a:lnTo>
                <a:lnTo>
                  <a:pt x="61" y="469"/>
                </a:lnTo>
                <a:lnTo>
                  <a:pt x="61" y="469"/>
                </a:lnTo>
                <a:close/>
                <a:moveTo>
                  <a:pt x="134" y="447"/>
                </a:moveTo>
                <a:lnTo>
                  <a:pt x="134" y="430"/>
                </a:lnTo>
                <a:lnTo>
                  <a:pt x="130" y="415"/>
                </a:lnTo>
                <a:lnTo>
                  <a:pt x="123" y="399"/>
                </a:lnTo>
                <a:lnTo>
                  <a:pt x="111" y="386"/>
                </a:lnTo>
                <a:lnTo>
                  <a:pt x="98" y="374"/>
                </a:lnTo>
                <a:lnTo>
                  <a:pt x="83" y="367"/>
                </a:lnTo>
                <a:lnTo>
                  <a:pt x="67" y="363"/>
                </a:lnTo>
                <a:lnTo>
                  <a:pt x="52" y="361"/>
                </a:lnTo>
                <a:lnTo>
                  <a:pt x="58" y="342"/>
                </a:lnTo>
                <a:lnTo>
                  <a:pt x="61" y="326"/>
                </a:lnTo>
                <a:lnTo>
                  <a:pt x="63" y="317"/>
                </a:lnTo>
                <a:lnTo>
                  <a:pt x="65" y="309"/>
                </a:lnTo>
                <a:lnTo>
                  <a:pt x="67" y="305"/>
                </a:lnTo>
                <a:lnTo>
                  <a:pt x="67" y="303"/>
                </a:lnTo>
                <a:lnTo>
                  <a:pt x="67" y="303"/>
                </a:lnTo>
                <a:lnTo>
                  <a:pt x="69" y="300"/>
                </a:lnTo>
                <a:lnTo>
                  <a:pt x="71" y="294"/>
                </a:lnTo>
                <a:lnTo>
                  <a:pt x="84" y="286"/>
                </a:lnTo>
                <a:lnTo>
                  <a:pt x="100" y="282"/>
                </a:lnTo>
                <a:lnTo>
                  <a:pt x="115" y="282"/>
                </a:lnTo>
                <a:lnTo>
                  <a:pt x="130" y="282"/>
                </a:lnTo>
                <a:lnTo>
                  <a:pt x="146" y="286"/>
                </a:lnTo>
                <a:lnTo>
                  <a:pt x="159" y="292"/>
                </a:lnTo>
                <a:lnTo>
                  <a:pt x="175" y="301"/>
                </a:lnTo>
                <a:lnTo>
                  <a:pt x="188" y="313"/>
                </a:lnTo>
                <a:lnTo>
                  <a:pt x="200" y="326"/>
                </a:lnTo>
                <a:lnTo>
                  <a:pt x="207" y="340"/>
                </a:lnTo>
                <a:lnTo>
                  <a:pt x="213" y="357"/>
                </a:lnTo>
                <a:lnTo>
                  <a:pt x="217" y="373"/>
                </a:lnTo>
                <a:lnTo>
                  <a:pt x="217" y="388"/>
                </a:lnTo>
                <a:lnTo>
                  <a:pt x="213" y="403"/>
                </a:lnTo>
                <a:lnTo>
                  <a:pt x="207" y="417"/>
                </a:lnTo>
                <a:lnTo>
                  <a:pt x="198" y="428"/>
                </a:lnTo>
                <a:lnTo>
                  <a:pt x="198" y="430"/>
                </a:lnTo>
                <a:lnTo>
                  <a:pt x="192" y="434"/>
                </a:lnTo>
                <a:lnTo>
                  <a:pt x="134" y="447"/>
                </a:lnTo>
                <a:lnTo>
                  <a:pt x="134" y="447"/>
                </a:lnTo>
                <a:close/>
                <a:moveTo>
                  <a:pt x="443" y="186"/>
                </a:moveTo>
                <a:lnTo>
                  <a:pt x="434" y="194"/>
                </a:lnTo>
                <a:lnTo>
                  <a:pt x="426" y="200"/>
                </a:lnTo>
                <a:lnTo>
                  <a:pt x="422" y="205"/>
                </a:lnTo>
                <a:lnTo>
                  <a:pt x="418" y="207"/>
                </a:lnTo>
                <a:lnTo>
                  <a:pt x="415" y="209"/>
                </a:lnTo>
                <a:lnTo>
                  <a:pt x="415" y="211"/>
                </a:lnTo>
                <a:lnTo>
                  <a:pt x="415" y="207"/>
                </a:lnTo>
                <a:lnTo>
                  <a:pt x="417" y="205"/>
                </a:lnTo>
                <a:lnTo>
                  <a:pt x="417" y="204"/>
                </a:lnTo>
                <a:lnTo>
                  <a:pt x="415" y="200"/>
                </a:lnTo>
                <a:lnTo>
                  <a:pt x="413" y="179"/>
                </a:lnTo>
                <a:lnTo>
                  <a:pt x="405" y="158"/>
                </a:lnTo>
                <a:lnTo>
                  <a:pt x="392" y="136"/>
                </a:lnTo>
                <a:lnTo>
                  <a:pt x="376" y="117"/>
                </a:lnTo>
                <a:lnTo>
                  <a:pt x="357" y="102"/>
                </a:lnTo>
                <a:lnTo>
                  <a:pt x="334" y="90"/>
                </a:lnTo>
                <a:lnTo>
                  <a:pt x="309" y="83"/>
                </a:lnTo>
                <a:lnTo>
                  <a:pt x="284" y="79"/>
                </a:lnTo>
                <a:lnTo>
                  <a:pt x="294" y="71"/>
                </a:lnTo>
                <a:lnTo>
                  <a:pt x="301" y="65"/>
                </a:lnTo>
                <a:lnTo>
                  <a:pt x="305" y="62"/>
                </a:lnTo>
                <a:lnTo>
                  <a:pt x="309" y="58"/>
                </a:lnTo>
                <a:lnTo>
                  <a:pt x="313" y="56"/>
                </a:lnTo>
                <a:lnTo>
                  <a:pt x="313" y="56"/>
                </a:lnTo>
                <a:lnTo>
                  <a:pt x="322" y="44"/>
                </a:lnTo>
                <a:lnTo>
                  <a:pt x="334" y="37"/>
                </a:lnTo>
                <a:lnTo>
                  <a:pt x="347" y="33"/>
                </a:lnTo>
                <a:lnTo>
                  <a:pt x="361" y="31"/>
                </a:lnTo>
                <a:lnTo>
                  <a:pt x="380" y="33"/>
                </a:lnTo>
                <a:lnTo>
                  <a:pt x="397" y="40"/>
                </a:lnTo>
                <a:lnTo>
                  <a:pt x="417" y="52"/>
                </a:lnTo>
                <a:lnTo>
                  <a:pt x="434" y="65"/>
                </a:lnTo>
                <a:lnTo>
                  <a:pt x="445" y="79"/>
                </a:lnTo>
                <a:lnTo>
                  <a:pt x="453" y="94"/>
                </a:lnTo>
                <a:lnTo>
                  <a:pt x="461" y="111"/>
                </a:lnTo>
                <a:lnTo>
                  <a:pt x="463" y="129"/>
                </a:lnTo>
                <a:lnTo>
                  <a:pt x="463" y="146"/>
                </a:lnTo>
                <a:lnTo>
                  <a:pt x="459" y="161"/>
                </a:lnTo>
                <a:lnTo>
                  <a:pt x="453" y="175"/>
                </a:lnTo>
                <a:lnTo>
                  <a:pt x="443" y="186"/>
                </a:lnTo>
                <a:lnTo>
                  <a:pt x="443" y="186"/>
                </a:lnTo>
                <a:close/>
                <a:moveTo>
                  <a:pt x="443" y="186"/>
                </a:moveTo>
                <a:lnTo>
                  <a:pt x="443" y="186"/>
                </a:lnTo>
                <a:close/>
              </a:path>
            </a:pathLst>
          </a:custGeom>
          <a:solidFill>
            <a:srgbClr val="C0392B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94"/>
          <p:cNvSpPr>
            <a:spLocks/>
          </p:cNvSpPr>
          <p:nvPr/>
        </p:nvSpPr>
        <p:spPr bwMode="auto">
          <a:xfrm rot="5400000">
            <a:off x="5503920" y="5330979"/>
            <a:ext cx="396220" cy="315187"/>
          </a:xfrm>
          <a:custGeom>
            <a:avLst/>
            <a:gdLst>
              <a:gd name="T0" fmla="*/ 0 w 328"/>
              <a:gd name="T1" fmla="*/ 49 h 148"/>
              <a:gd name="T2" fmla="*/ 234 w 328"/>
              <a:gd name="T3" fmla="*/ 49 h 148"/>
              <a:gd name="T4" fmla="*/ 234 w 328"/>
              <a:gd name="T5" fmla="*/ 0 h 148"/>
              <a:gd name="T6" fmla="*/ 328 w 328"/>
              <a:gd name="T7" fmla="*/ 73 h 148"/>
              <a:gd name="T8" fmla="*/ 234 w 328"/>
              <a:gd name="T9" fmla="*/ 148 h 148"/>
              <a:gd name="T10" fmla="*/ 234 w 328"/>
              <a:gd name="T11" fmla="*/ 97 h 148"/>
              <a:gd name="T12" fmla="*/ 0 w 328"/>
              <a:gd name="T13" fmla="*/ 97 h 148"/>
              <a:gd name="T14" fmla="*/ 0 w 328"/>
              <a:gd name="T15" fmla="*/ 49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8" h="148">
                <a:moveTo>
                  <a:pt x="0" y="49"/>
                </a:moveTo>
                <a:lnTo>
                  <a:pt x="234" y="49"/>
                </a:lnTo>
                <a:lnTo>
                  <a:pt x="234" y="0"/>
                </a:lnTo>
                <a:lnTo>
                  <a:pt x="328" y="73"/>
                </a:lnTo>
                <a:lnTo>
                  <a:pt x="234" y="148"/>
                </a:lnTo>
                <a:lnTo>
                  <a:pt x="234" y="97"/>
                </a:lnTo>
                <a:lnTo>
                  <a:pt x="0" y="97"/>
                </a:lnTo>
                <a:lnTo>
                  <a:pt x="0" y="49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3"/>
          </a:p>
        </p:txBody>
      </p:sp>
      <p:sp>
        <p:nvSpPr>
          <p:cNvPr id="9" name="Text Placeholder 4"/>
          <p:cNvSpPr txBox="1">
            <a:spLocks/>
          </p:cNvSpPr>
          <p:nvPr/>
        </p:nvSpPr>
        <p:spPr>
          <a:xfrm>
            <a:off x="3029688" y="5902268"/>
            <a:ext cx="2708639" cy="30821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solidFill>
                  <a:srgbClr val="C0392B"/>
                </a:solidFill>
                <a:latin typeface="Calibri" panose="020F0502020204030204" pitchFamily="34" charset="0"/>
              </a:rPr>
              <a:t>Ожидаемые результаты</a:t>
            </a:r>
            <a:r>
              <a:rPr lang="en-US" sz="1800" dirty="0" smtClean="0">
                <a:solidFill>
                  <a:srgbClr val="C0392B"/>
                </a:solidFill>
                <a:latin typeface="Calibri" panose="020F0502020204030204" pitchFamily="34" charset="0"/>
              </a:rPr>
              <a:t>:</a:t>
            </a:r>
            <a:endParaRPr lang="en-US" sz="1800" dirty="0">
              <a:solidFill>
                <a:srgbClr val="C0392B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657596" y="5866236"/>
            <a:ext cx="23387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mtClean="0">
                <a:solidFill>
                  <a:srgbClr val="C0392B"/>
                </a:solidFill>
                <a:latin typeface="Calibri" panose="020F0502020204030204" pitchFamily="34" charset="0"/>
              </a:rPr>
              <a:t>Библиотека </a:t>
            </a:r>
            <a:r>
              <a:rPr lang="ru-RU" dirty="0" smtClean="0">
                <a:solidFill>
                  <a:srgbClr val="C0392B"/>
                </a:solidFill>
                <a:latin typeface="Calibri" panose="020F0502020204030204" pitchFamily="34" charset="0"/>
              </a:rPr>
              <a:t>кейсов</a:t>
            </a:r>
          </a:p>
        </p:txBody>
      </p:sp>
    </p:spTree>
    <p:extLst>
      <p:ext uri="{BB962C8B-B14F-4D97-AF65-F5344CB8AC3E}">
        <p14:creationId xmlns:p14="http://schemas.microsoft.com/office/powerpoint/2010/main" val="3551449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15140" y="371475"/>
            <a:ext cx="10957760" cy="119466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b="0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Методы и инструменты интеграции </a:t>
            </a:r>
            <a:r>
              <a:rPr lang="ru-RU" sz="2400" b="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НИР с </a:t>
            </a:r>
            <a:r>
              <a:rPr lang="ru-RU" sz="2400" b="0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образовательным </a:t>
            </a:r>
            <a:r>
              <a:rPr lang="ru-RU" sz="2400" b="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процессом.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i="1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Подготовка аспирантов</a:t>
            </a:r>
            <a:endParaRPr lang="en-US" sz="2400" i="1" dirty="0">
              <a:latin typeface="Calibri" panose="020F0502020204030204" pitchFamily="34" charset="0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872411" y="1412286"/>
            <a:ext cx="6061789" cy="1021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FEFEF"/>
              </a:solidFill>
            </a:endParaRPr>
          </a:p>
        </p:txBody>
      </p:sp>
      <p:sp>
        <p:nvSpPr>
          <p:cNvPr id="33" name="Text Placeholder 4"/>
          <p:cNvSpPr txBox="1">
            <a:spLocks/>
          </p:cNvSpPr>
          <p:nvPr/>
        </p:nvSpPr>
        <p:spPr>
          <a:xfrm>
            <a:off x="3066313" y="5373348"/>
            <a:ext cx="6749490" cy="6257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just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41" name="Text Placeholder 4"/>
          <p:cNvSpPr txBox="1">
            <a:spLocks/>
          </p:cNvSpPr>
          <p:nvPr/>
        </p:nvSpPr>
        <p:spPr>
          <a:xfrm>
            <a:off x="3082560" y="2404846"/>
            <a:ext cx="5731239" cy="30821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rgbClr val="C0392B"/>
                </a:solidFill>
                <a:latin typeface="Calibri" panose="020F0502020204030204" pitchFamily="34" charset="0"/>
              </a:rPr>
              <a:t>Преемственность </a:t>
            </a:r>
            <a:r>
              <a:rPr lang="ru-RU" sz="2400" dirty="0">
                <a:solidFill>
                  <a:srgbClr val="C0392B"/>
                </a:solidFill>
                <a:latin typeface="Calibri" panose="020F0502020204030204" pitchFamily="34" charset="0"/>
              </a:rPr>
              <a:t>работ и результатов</a:t>
            </a:r>
          </a:p>
        </p:txBody>
      </p:sp>
      <p:sp>
        <p:nvSpPr>
          <p:cNvPr id="42" name="Text Placeholder 4"/>
          <p:cNvSpPr txBox="1">
            <a:spLocks/>
          </p:cNvSpPr>
          <p:nvPr/>
        </p:nvSpPr>
        <p:spPr>
          <a:xfrm>
            <a:off x="3108984" y="2914877"/>
            <a:ext cx="8473415" cy="6292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just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latin typeface="Calibri" panose="020F0502020204030204" pitchFamily="34" charset="0"/>
              </a:rPr>
              <a:t>Аспиранты </a:t>
            </a:r>
            <a:r>
              <a:rPr lang="ru-RU" sz="2400" dirty="0">
                <a:latin typeface="Calibri" panose="020F0502020204030204" pitchFamily="34" charset="0"/>
              </a:rPr>
              <a:t>выполняют особую роль в задаче интеграции научно-исследовательской и учебной </a:t>
            </a:r>
            <a:r>
              <a:rPr lang="ru-RU" sz="2400" dirty="0" smtClean="0">
                <a:latin typeface="Calibri" panose="020F0502020204030204" pitchFamily="34" charset="0"/>
              </a:rPr>
              <a:t>деятельности  - с одной стороны </a:t>
            </a:r>
            <a:r>
              <a:rPr lang="ru-RU" sz="2400" dirty="0">
                <a:latin typeface="Calibri" panose="020F0502020204030204" pitchFamily="34" charset="0"/>
              </a:rPr>
              <a:t>процесс </a:t>
            </a:r>
            <a:r>
              <a:rPr lang="ru-RU" sz="2400" dirty="0" smtClean="0">
                <a:latin typeface="Calibri" panose="020F0502020204030204" pitchFamily="34" charset="0"/>
              </a:rPr>
              <a:t>их обучения </a:t>
            </a:r>
            <a:r>
              <a:rPr lang="ru-RU" sz="2400" dirty="0">
                <a:latin typeface="Calibri" panose="020F0502020204030204" pitchFamily="34" charset="0"/>
              </a:rPr>
              <a:t>построен в значительной мере на развитии исследовательских </a:t>
            </a:r>
            <a:r>
              <a:rPr lang="ru-RU" sz="2400" dirty="0" smtClean="0">
                <a:latin typeface="Calibri" panose="020F0502020204030204" pitchFamily="34" charset="0"/>
              </a:rPr>
              <a:t>компетенций, а с </a:t>
            </a:r>
            <a:r>
              <a:rPr lang="ru-RU" sz="2400" dirty="0">
                <a:latin typeface="Calibri" panose="020F0502020204030204" pitchFamily="34" charset="0"/>
              </a:rPr>
              <a:t>другой </a:t>
            </a:r>
            <a:r>
              <a:rPr lang="ru-RU" sz="2400" dirty="0" smtClean="0">
                <a:latin typeface="Calibri" panose="020F0502020204030204" pitchFamily="34" charset="0"/>
              </a:rPr>
              <a:t>- они </a:t>
            </a:r>
            <a:r>
              <a:rPr lang="ru-RU" sz="2400" dirty="0">
                <a:latin typeface="Calibri" panose="020F0502020204030204" pitchFamily="34" charset="0"/>
              </a:rPr>
              <a:t>являются эффективным каналом коммуникации с обучающимися в магистратуре и </a:t>
            </a:r>
            <a:r>
              <a:rPr lang="ru-RU" sz="2400" dirty="0" err="1" smtClean="0">
                <a:latin typeface="Calibri" panose="020F0502020204030204" pitchFamily="34" charset="0"/>
              </a:rPr>
              <a:t>бакалавриате</a:t>
            </a:r>
            <a:endParaRPr lang="en-US" sz="2400" dirty="0">
              <a:latin typeface="Calibri" panose="020F0502020204030204" pitchFamily="34" charset="0"/>
            </a:endParaRPr>
          </a:p>
        </p:txBody>
      </p:sp>
      <p:cxnSp>
        <p:nvCxnSpPr>
          <p:cNvPr id="63" name="Straight Connector 39"/>
          <p:cNvCxnSpPr/>
          <p:nvPr/>
        </p:nvCxnSpPr>
        <p:spPr>
          <a:xfrm>
            <a:off x="2959100" y="2413000"/>
            <a:ext cx="25400" cy="26543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166"/>
          <p:cNvGrpSpPr/>
          <p:nvPr/>
        </p:nvGrpSpPr>
        <p:grpSpPr>
          <a:xfrm>
            <a:off x="2302846" y="2404449"/>
            <a:ext cx="531500" cy="501259"/>
            <a:chOff x="9064626" y="3648076"/>
            <a:chExt cx="392113" cy="371475"/>
          </a:xfrm>
          <a:solidFill>
            <a:srgbClr val="C0392B"/>
          </a:solidFill>
        </p:grpSpPr>
        <p:sp>
          <p:nvSpPr>
            <p:cNvPr id="44" name="Freeform 171"/>
            <p:cNvSpPr>
              <a:spLocks noEditPoints="1"/>
            </p:cNvSpPr>
            <p:nvPr/>
          </p:nvSpPr>
          <p:spPr bwMode="auto">
            <a:xfrm>
              <a:off x="9064626" y="3648076"/>
              <a:ext cx="392113" cy="371475"/>
            </a:xfrm>
            <a:custGeom>
              <a:avLst/>
              <a:gdLst>
                <a:gd name="T0" fmla="*/ 446 w 496"/>
                <a:gd name="T1" fmla="*/ 60 h 469"/>
                <a:gd name="T2" fmla="*/ 398 w 496"/>
                <a:gd name="T3" fmla="*/ 14 h 469"/>
                <a:gd name="T4" fmla="*/ 386 w 496"/>
                <a:gd name="T5" fmla="*/ 2 h 469"/>
                <a:gd name="T6" fmla="*/ 267 w 496"/>
                <a:gd name="T7" fmla="*/ 0 h 469"/>
                <a:gd name="T8" fmla="*/ 129 w 496"/>
                <a:gd name="T9" fmla="*/ 0 h 469"/>
                <a:gd name="T10" fmla="*/ 65 w 496"/>
                <a:gd name="T11" fmla="*/ 0 h 469"/>
                <a:gd name="T12" fmla="*/ 48 w 496"/>
                <a:gd name="T13" fmla="*/ 0 h 469"/>
                <a:gd name="T14" fmla="*/ 0 w 496"/>
                <a:gd name="T15" fmla="*/ 48 h 469"/>
                <a:gd name="T16" fmla="*/ 0 w 496"/>
                <a:gd name="T17" fmla="*/ 171 h 469"/>
                <a:gd name="T18" fmla="*/ 0 w 496"/>
                <a:gd name="T19" fmla="*/ 329 h 469"/>
                <a:gd name="T20" fmla="*/ 0 w 496"/>
                <a:gd name="T21" fmla="*/ 400 h 469"/>
                <a:gd name="T22" fmla="*/ 0 w 496"/>
                <a:gd name="T23" fmla="*/ 419 h 469"/>
                <a:gd name="T24" fmla="*/ 29 w 496"/>
                <a:gd name="T25" fmla="*/ 465 h 469"/>
                <a:gd name="T26" fmla="*/ 152 w 496"/>
                <a:gd name="T27" fmla="*/ 469 h 469"/>
                <a:gd name="T28" fmla="*/ 280 w 496"/>
                <a:gd name="T29" fmla="*/ 469 h 469"/>
                <a:gd name="T30" fmla="*/ 401 w 496"/>
                <a:gd name="T31" fmla="*/ 469 h 469"/>
                <a:gd name="T32" fmla="*/ 446 w 496"/>
                <a:gd name="T33" fmla="*/ 469 h 469"/>
                <a:gd name="T34" fmla="*/ 469 w 496"/>
                <a:gd name="T35" fmla="*/ 465 h 469"/>
                <a:gd name="T36" fmla="*/ 496 w 496"/>
                <a:gd name="T37" fmla="*/ 369 h 469"/>
                <a:gd name="T38" fmla="*/ 496 w 496"/>
                <a:gd name="T39" fmla="*/ 221 h 469"/>
                <a:gd name="T40" fmla="*/ 496 w 496"/>
                <a:gd name="T41" fmla="*/ 152 h 469"/>
                <a:gd name="T42" fmla="*/ 496 w 496"/>
                <a:gd name="T43" fmla="*/ 127 h 469"/>
                <a:gd name="T44" fmla="*/ 490 w 496"/>
                <a:gd name="T45" fmla="*/ 102 h 469"/>
                <a:gd name="T46" fmla="*/ 451 w 496"/>
                <a:gd name="T47" fmla="*/ 438 h 469"/>
                <a:gd name="T48" fmla="*/ 319 w 496"/>
                <a:gd name="T49" fmla="*/ 438 h 469"/>
                <a:gd name="T50" fmla="*/ 179 w 496"/>
                <a:gd name="T51" fmla="*/ 438 h 469"/>
                <a:gd name="T52" fmla="*/ 83 w 496"/>
                <a:gd name="T53" fmla="*/ 438 h 469"/>
                <a:gd name="T54" fmla="*/ 52 w 496"/>
                <a:gd name="T55" fmla="*/ 438 h 469"/>
                <a:gd name="T56" fmla="*/ 35 w 496"/>
                <a:gd name="T57" fmla="*/ 432 h 469"/>
                <a:gd name="T58" fmla="*/ 29 w 496"/>
                <a:gd name="T59" fmla="*/ 354 h 469"/>
                <a:gd name="T60" fmla="*/ 29 w 496"/>
                <a:gd name="T61" fmla="*/ 206 h 469"/>
                <a:gd name="T62" fmla="*/ 29 w 496"/>
                <a:gd name="T63" fmla="*/ 95 h 469"/>
                <a:gd name="T64" fmla="*/ 29 w 496"/>
                <a:gd name="T65" fmla="*/ 54 h 469"/>
                <a:gd name="T66" fmla="*/ 31 w 496"/>
                <a:gd name="T67" fmla="*/ 41 h 469"/>
                <a:gd name="T68" fmla="*/ 104 w 496"/>
                <a:gd name="T69" fmla="*/ 29 h 469"/>
                <a:gd name="T70" fmla="*/ 257 w 496"/>
                <a:gd name="T71" fmla="*/ 29 h 469"/>
                <a:gd name="T72" fmla="*/ 332 w 496"/>
                <a:gd name="T73" fmla="*/ 29 h 469"/>
                <a:gd name="T74" fmla="*/ 359 w 496"/>
                <a:gd name="T75" fmla="*/ 29 h 469"/>
                <a:gd name="T76" fmla="*/ 359 w 496"/>
                <a:gd name="T77" fmla="*/ 77 h 469"/>
                <a:gd name="T78" fmla="*/ 359 w 496"/>
                <a:gd name="T79" fmla="*/ 93 h 469"/>
                <a:gd name="T80" fmla="*/ 403 w 496"/>
                <a:gd name="T81" fmla="*/ 141 h 469"/>
                <a:gd name="T82" fmla="*/ 459 w 496"/>
                <a:gd name="T83" fmla="*/ 141 h 469"/>
                <a:gd name="T84" fmla="*/ 467 w 496"/>
                <a:gd name="T85" fmla="*/ 419 h 469"/>
                <a:gd name="T86" fmla="*/ 405 w 496"/>
                <a:gd name="T87" fmla="*/ 127 h 469"/>
                <a:gd name="T88" fmla="*/ 382 w 496"/>
                <a:gd name="T89" fmla="*/ 118 h 469"/>
                <a:gd name="T90" fmla="*/ 375 w 496"/>
                <a:gd name="T91" fmla="*/ 56 h 469"/>
                <a:gd name="T92" fmla="*/ 375 w 496"/>
                <a:gd name="T93" fmla="*/ 29 h 469"/>
                <a:gd name="T94" fmla="*/ 417 w 496"/>
                <a:gd name="T95" fmla="*/ 75 h 469"/>
                <a:gd name="T96" fmla="*/ 461 w 496"/>
                <a:gd name="T97" fmla="*/ 121 h 469"/>
                <a:gd name="T98" fmla="*/ 417 w 496"/>
                <a:gd name="T99" fmla="*/ 127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96" h="469">
                  <a:moveTo>
                    <a:pt x="490" y="102"/>
                  </a:moveTo>
                  <a:lnTo>
                    <a:pt x="472" y="87"/>
                  </a:lnTo>
                  <a:lnTo>
                    <a:pt x="457" y="72"/>
                  </a:lnTo>
                  <a:lnTo>
                    <a:pt x="446" y="60"/>
                  </a:lnTo>
                  <a:lnTo>
                    <a:pt x="434" y="48"/>
                  </a:lnTo>
                  <a:lnTo>
                    <a:pt x="417" y="33"/>
                  </a:lnTo>
                  <a:lnTo>
                    <a:pt x="405" y="22"/>
                  </a:lnTo>
                  <a:lnTo>
                    <a:pt x="398" y="14"/>
                  </a:lnTo>
                  <a:lnTo>
                    <a:pt x="394" y="12"/>
                  </a:lnTo>
                  <a:lnTo>
                    <a:pt x="394" y="10"/>
                  </a:lnTo>
                  <a:lnTo>
                    <a:pt x="394" y="10"/>
                  </a:lnTo>
                  <a:lnTo>
                    <a:pt x="386" y="2"/>
                  </a:lnTo>
                  <a:lnTo>
                    <a:pt x="380" y="0"/>
                  </a:lnTo>
                  <a:lnTo>
                    <a:pt x="375" y="0"/>
                  </a:lnTo>
                  <a:lnTo>
                    <a:pt x="317" y="0"/>
                  </a:lnTo>
                  <a:lnTo>
                    <a:pt x="267" y="0"/>
                  </a:lnTo>
                  <a:lnTo>
                    <a:pt x="223" y="0"/>
                  </a:lnTo>
                  <a:lnTo>
                    <a:pt x="186" y="0"/>
                  </a:lnTo>
                  <a:lnTo>
                    <a:pt x="154" y="0"/>
                  </a:lnTo>
                  <a:lnTo>
                    <a:pt x="129" y="0"/>
                  </a:lnTo>
                  <a:lnTo>
                    <a:pt x="106" y="0"/>
                  </a:lnTo>
                  <a:lnTo>
                    <a:pt x="88" y="0"/>
                  </a:lnTo>
                  <a:lnTo>
                    <a:pt x="75" y="0"/>
                  </a:lnTo>
                  <a:lnTo>
                    <a:pt x="65" y="0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29" y="2"/>
                  </a:lnTo>
                  <a:lnTo>
                    <a:pt x="14" y="14"/>
                  </a:lnTo>
                  <a:lnTo>
                    <a:pt x="2" y="29"/>
                  </a:lnTo>
                  <a:lnTo>
                    <a:pt x="0" y="48"/>
                  </a:lnTo>
                  <a:lnTo>
                    <a:pt x="0" y="83"/>
                  </a:lnTo>
                  <a:lnTo>
                    <a:pt x="0" y="114"/>
                  </a:lnTo>
                  <a:lnTo>
                    <a:pt x="0" y="144"/>
                  </a:lnTo>
                  <a:lnTo>
                    <a:pt x="0" y="171"/>
                  </a:lnTo>
                  <a:lnTo>
                    <a:pt x="0" y="221"/>
                  </a:lnTo>
                  <a:lnTo>
                    <a:pt x="0" y="263"/>
                  </a:lnTo>
                  <a:lnTo>
                    <a:pt x="0" y="300"/>
                  </a:lnTo>
                  <a:lnTo>
                    <a:pt x="0" y="329"/>
                  </a:lnTo>
                  <a:lnTo>
                    <a:pt x="0" y="354"/>
                  </a:lnTo>
                  <a:lnTo>
                    <a:pt x="0" y="373"/>
                  </a:lnTo>
                  <a:lnTo>
                    <a:pt x="0" y="388"/>
                  </a:lnTo>
                  <a:lnTo>
                    <a:pt x="0" y="400"/>
                  </a:lnTo>
                  <a:lnTo>
                    <a:pt x="0" y="409"/>
                  </a:lnTo>
                  <a:lnTo>
                    <a:pt x="0" y="413"/>
                  </a:lnTo>
                  <a:lnTo>
                    <a:pt x="0" y="417"/>
                  </a:lnTo>
                  <a:lnTo>
                    <a:pt x="0" y="419"/>
                  </a:lnTo>
                  <a:lnTo>
                    <a:pt x="0" y="419"/>
                  </a:lnTo>
                  <a:lnTo>
                    <a:pt x="2" y="440"/>
                  </a:lnTo>
                  <a:lnTo>
                    <a:pt x="14" y="455"/>
                  </a:lnTo>
                  <a:lnTo>
                    <a:pt x="29" y="465"/>
                  </a:lnTo>
                  <a:lnTo>
                    <a:pt x="48" y="469"/>
                  </a:lnTo>
                  <a:lnTo>
                    <a:pt x="85" y="469"/>
                  </a:lnTo>
                  <a:lnTo>
                    <a:pt x="119" y="469"/>
                  </a:lnTo>
                  <a:lnTo>
                    <a:pt x="152" y="469"/>
                  </a:lnTo>
                  <a:lnTo>
                    <a:pt x="181" y="469"/>
                  </a:lnTo>
                  <a:lnTo>
                    <a:pt x="209" y="469"/>
                  </a:lnTo>
                  <a:lnTo>
                    <a:pt x="234" y="469"/>
                  </a:lnTo>
                  <a:lnTo>
                    <a:pt x="280" y="469"/>
                  </a:lnTo>
                  <a:lnTo>
                    <a:pt x="321" y="469"/>
                  </a:lnTo>
                  <a:lnTo>
                    <a:pt x="353" y="469"/>
                  </a:lnTo>
                  <a:lnTo>
                    <a:pt x="380" y="469"/>
                  </a:lnTo>
                  <a:lnTo>
                    <a:pt x="401" y="469"/>
                  </a:lnTo>
                  <a:lnTo>
                    <a:pt x="417" y="469"/>
                  </a:lnTo>
                  <a:lnTo>
                    <a:pt x="430" y="469"/>
                  </a:lnTo>
                  <a:lnTo>
                    <a:pt x="440" y="469"/>
                  </a:lnTo>
                  <a:lnTo>
                    <a:pt x="446" y="469"/>
                  </a:lnTo>
                  <a:lnTo>
                    <a:pt x="449" y="469"/>
                  </a:lnTo>
                  <a:lnTo>
                    <a:pt x="449" y="469"/>
                  </a:lnTo>
                  <a:lnTo>
                    <a:pt x="451" y="469"/>
                  </a:lnTo>
                  <a:lnTo>
                    <a:pt x="469" y="465"/>
                  </a:lnTo>
                  <a:lnTo>
                    <a:pt x="482" y="455"/>
                  </a:lnTo>
                  <a:lnTo>
                    <a:pt x="492" y="440"/>
                  </a:lnTo>
                  <a:lnTo>
                    <a:pt x="496" y="419"/>
                  </a:lnTo>
                  <a:lnTo>
                    <a:pt x="496" y="369"/>
                  </a:lnTo>
                  <a:lnTo>
                    <a:pt x="496" y="323"/>
                  </a:lnTo>
                  <a:lnTo>
                    <a:pt x="496" y="285"/>
                  </a:lnTo>
                  <a:lnTo>
                    <a:pt x="496" y="250"/>
                  </a:lnTo>
                  <a:lnTo>
                    <a:pt x="496" y="221"/>
                  </a:lnTo>
                  <a:lnTo>
                    <a:pt x="496" y="198"/>
                  </a:lnTo>
                  <a:lnTo>
                    <a:pt x="496" y="179"/>
                  </a:lnTo>
                  <a:lnTo>
                    <a:pt x="496" y="164"/>
                  </a:lnTo>
                  <a:lnTo>
                    <a:pt x="496" y="152"/>
                  </a:lnTo>
                  <a:lnTo>
                    <a:pt x="496" y="143"/>
                  </a:lnTo>
                  <a:lnTo>
                    <a:pt x="496" y="137"/>
                  </a:lnTo>
                  <a:lnTo>
                    <a:pt x="496" y="131"/>
                  </a:lnTo>
                  <a:lnTo>
                    <a:pt x="496" y="127"/>
                  </a:lnTo>
                  <a:lnTo>
                    <a:pt x="496" y="127"/>
                  </a:lnTo>
                  <a:lnTo>
                    <a:pt x="494" y="114"/>
                  </a:lnTo>
                  <a:lnTo>
                    <a:pt x="490" y="102"/>
                  </a:lnTo>
                  <a:lnTo>
                    <a:pt x="490" y="102"/>
                  </a:lnTo>
                  <a:close/>
                  <a:moveTo>
                    <a:pt x="467" y="419"/>
                  </a:moveTo>
                  <a:lnTo>
                    <a:pt x="463" y="432"/>
                  </a:lnTo>
                  <a:lnTo>
                    <a:pt x="457" y="438"/>
                  </a:lnTo>
                  <a:lnTo>
                    <a:pt x="451" y="438"/>
                  </a:lnTo>
                  <a:lnTo>
                    <a:pt x="415" y="438"/>
                  </a:lnTo>
                  <a:lnTo>
                    <a:pt x="380" y="438"/>
                  </a:lnTo>
                  <a:lnTo>
                    <a:pt x="348" y="438"/>
                  </a:lnTo>
                  <a:lnTo>
                    <a:pt x="319" y="438"/>
                  </a:lnTo>
                  <a:lnTo>
                    <a:pt x="290" y="438"/>
                  </a:lnTo>
                  <a:lnTo>
                    <a:pt x="265" y="438"/>
                  </a:lnTo>
                  <a:lnTo>
                    <a:pt x="219" y="438"/>
                  </a:lnTo>
                  <a:lnTo>
                    <a:pt x="179" y="438"/>
                  </a:lnTo>
                  <a:lnTo>
                    <a:pt x="146" y="438"/>
                  </a:lnTo>
                  <a:lnTo>
                    <a:pt x="119" y="438"/>
                  </a:lnTo>
                  <a:lnTo>
                    <a:pt x="98" y="438"/>
                  </a:lnTo>
                  <a:lnTo>
                    <a:pt x="83" y="438"/>
                  </a:lnTo>
                  <a:lnTo>
                    <a:pt x="69" y="438"/>
                  </a:lnTo>
                  <a:lnTo>
                    <a:pt x="62" y="438"/>
                  </a:lnTo>
                  <a:lnTo>
                    <a:pt x="54" y="438"/>
                  </a:lnTo>
                  <a:lnTo>
                    <a:pt x="52" y="438"/>
                  </a:lnTo>
                  <a:lnTo>
                    <a:pt x="50" y="438"/>
                  </a:lnTo>
                  <a:lnTo>
                    <a:pt x="48" y="438"/>
                  </a:lnTo>
                  <a:lnTo>
                    <a:pt x="40" y="438"/>
                  </a:lnTo>
                  <a:lnTo>
                    <a:pt x="35" y="432"/>
                  </a:lnTo>
                  <a:lnTo>
                    <a:pt x="31" y="427"/>
                  </a:lnTo>
                  <a:lnTo>
                    <a:pt x="29" y="419"/>
                  </a:lnTo>
                  <a:lnTo>
                    <a:pt x="29" y="386"/>
                  </a:lnTo>
                  <a:lnTo>
                    <a:pt x="29" y="354"/>
                  </a:lnTo>
                  <a:lnTo>
                    <a:pt x="29" y="325"/>
                  </a:lnTo>
                  <a:lnTo>
                    <a:pt x="29" y="298"/>
                  </a:lnTo>
                  <a:lnTo>
                    <a:pt x="29" y="248"/>
                  </a:lnTo>
                  <a:lnTo>
                    <a:pt x="29" y="206"/>
                  </a:lnTo>
                  <a:lnTo>
                    <a:pt x="29" y="169"/>
                  </a:lnTo>
                  <a:lnTo>
                    <a:pt x="29" y="139"/>
                  </a:lnTo>
                  <a:lnTo>
                    <a:pt x="29" y="116"/>
                  </a:lnTo>
                  <a:lnTo>
                    <a:pt x="29" y="95"/>
                  </a:lnTo>
                  <a:lnTo>
                    <a:pt x="29" y="79"/>
                  </a:lnTo>
                  <a:lnTo>
                    <a:pt x="29" y="68"/>
                  </a:lnTo>
                  <a:lnTo>
                    <a:pt x="29" y="60"/>
                  </a:lnTo>
                  <a:lnTo>
                    <a:pt x="29" y="54"/>
                  </a:lnTo>
                  <a:lnTo>
                    <a:pt x="29" y="50"/>
                  </a:lnTo>
                  <a:lnTo>
                    <a:pt x="29" y="50"/>
                  </a:lnTo>
                  <a:lnTo>
                    <a:pt x="29" y="48"/>
                  </a:lnTo>
                  <a:lnTo>
                    <a:pt x="31" y="41"/>
                  </a:lnTo>
                  <a:lnTo>
                    <a:pt x="35" y="35"/>
                  </a:lnTo>
                  <a:lnTo>
                    <a:pt x="40" y="31"/>
                  </a:lnTo>
                  <a:lnTo>
                    <a:pt x="48" y="29"/>
                  </a:lnTo>
                  <a:lnTo>
                    <a:pt x="104" y="29"/>
                  </a:lnTo>
                  <a:lnTo>
                    <a:pt x="152" y="29"/>
                  </a:lnTo>
                  <a:lnTo>
                    <a:pt x="192" y="29"/>
                  </a:lnTo>
                  <a:lnTo>
                    <a:pt x="229" y="29"/>
                  </a:lnTo>
                  <a:lnTo>
                    <a:pt x="257" y="29"/>
                  </a:lnTo>
                  <a:lnTo>
                    <a:pt x="282" y="29"/>
                  </a:lnTo>
                  <a:lnTo>
                    <a:pt x="304" y="29"/>
                  </a:lnTo>
                  <a:lnTo>
                    <a:pt x="321" y="29"/>
                  </a:lnTo>
                  <a:lnTo>
                    <a:pt x="332" y="29"/>
                  </a:lnTo>
                  <a:lnTo>
                    <a:pt x="342" y="29"/>
                  </a:lnTo>
                  <a:lnTo>
                    <a:pt x="350" y="29"/>
                  </a:lnTo>
                  <a:lnTo>
                    <a:pt x="353" y="29"/>
                  </a:lnTo>
                  <a:lnTo>
                    <a:pt x="359" y="29"/>
                  </a:lnTo>
                  <a:lnTo>
                    <a:pt x="359" y="29"/>
                  </a:lnTo>
                  <a:lnTo>
                    <a:pt x="359" y="50"/>
                  </a:lnTo>
                  <a:lnTo>
                    <a:pt x="359" y="66"/>
                  </a:lnTo>
                  <a:lnTo>
                    <a:pt x="359" y="77"/>
                  </a:lnTo>
                  <a:lnTo>
                    <a:pt x="359" y="85"/>
                  </a:lnTo>
                  <a:lnTo>
                    <a:pt x="359" y="89"/>
                  </a:lnTo>
                  <a:lnTo>
                    <a:pt x="359" y="93"/>
                  </a:lnTo>
                  <a:lnTo>
                    <a:pt x="359" y="93"/>
                  </a:lnTo>
                  <a:lnTo>
                    <a:pt x="363" y="114"/>
                  </a:lnTo>
                  <a:lnTo>
                    <a:pt x="373" y="129"/>
                  </a:lnTo>
                  <a:lnTo>
                    <a:pt x="386" y="139"/>
                  </a:lnTo>
                  <a:lnTo>
                    <a:pt x="403" y="141"/>
                  </a:lnTo>
                  <a:lnTo>
                    <a:pt x="424" y="141"/>
                  </a:lnTo>
                  <a:lnTo>
                    <a:pt x="440" y="141"/>
                  </a:lnTo>
                  <a:lnTo>
                    <a:pt x="451" y="141"/>
                  </a:lnTo>
                  <a:lnTo>
                    <a:pt x="459" y="141"/>
                  </a:lnTo>
                  <a:lnTo>
                    <a:pt x="463" y="141"/>
                  </a:lnTo>
                  <a:lnTo>
                    <a:pt x="465" y="141"/>
                  </a:lnTo>
                  <a:lnTo>
                    <a:pt x="467" y="141"/>
                  </a:lnTo>
                  <a:lnTo>
                    <a:pt x="467" y="419"/>
                  </a:lnTo>
                  <a:lnTo>
                    <a:pt x="467" y="419"/>
                  </a:lnTo>
                  <a:close/>
                  <a:moveTo>
                    <a:pt x="417" y="127"/>
                  </a:moveTo>
                  <a:lnTo>
                    <a:pt x="409" y="127"/>
                  </a:lnTo>
                  <a:lnTo>
                    <a:pt x="405" y="127"/>
                  </a:lnTo>
                  <a:lnTo>
                    <a:pt x="403" y="127"/>
                  </a:lnTo>
                  <a:lnTo>
                    <a:pt x="403" y="127"/>
                  </a:lnTo>
                  <a:lnTo>
                    <a:pt x="392" y="125"/>
                  </a:lnTo>
                  <a:lnTo>
                    <a:pt x="382" y="118"/>
                  </a:lnTo>
                  <a:lnTo>
                    <a:pt x="376" y="106"/>
                  </a:lnTo>
                  <a:lnTo>
                    <a:pt x="375" y="93"/>
                  </a:lnTo>
                  <a:lnTo>
                    <a:pt x="375" y="72"/>
                  </a:lnTo>
                  <a:lnTo>
                    <a:pt x="375" y="56"/>
                  </a:lnTo>
                  <a:lnTo>
                    <a:pt x="375" y="45"/>
                  </a:lnTo>
                  <a:lnTo>
                    <a:pt x="375" y="37"/>
                  </a:lnTo>
                  <a:lnTo>
                    <a:pt x="375" y="33"/>
                  </a:lnTo>
                  <a:lnTo>
                    <a:pt x="375" y="29"/>
                  </a:lnTo>
                  <a:lnTo>
                    <a:pt x="375" y="29"/>
                  </a:lnTo>
                  <a:lnTo>
                    <a:pt x="390" y="47"/>
                  </a:lnTo>
                  <a:lnTo>
                    <a:pt x="405" y="62"/>
                  </a:lnTo>
                  <a:lnTo>
                    <a:pt x="417" y="75"/>
                  </a:lnTo>
                  <a:lnTo>
                    <a:pt x="426" y="85"/>
                  </a:lnTo>
                  <a:lnTo>
                    <a:pt x="444" y="102"/>
                  </a:lnTo>
                  <a:lnTo>
                    <a:pt x="455" y="116"/>
                  </a:lnTo>
                  <a:lnTo>
                    <a:pt x="461" y="121"/>
                  </a:lnTo>
                  <a:lnTo>
                    <a:pt x="465" y="125"/>
                  </a:lnTo>
                  <a:lnTo>
                    <a:pt x="467" y="127"/>
                  </a:lnTo>
                  <a:lnTo>
                    <a:pt x="467" y="127"/>
                  </a:lnTo>
                  <a:lnTo>
                    <a:pt x="417" y="127"/>
                  </a:lnTo>
                  <a:lnTo>
                    <a:pt x="417" y="127"/>
                  </a:lnTo>
                  <a:close/>
                  <a:moveTo>
                    <a:pt x="417" y="127"/>
                  </a:moveTo>
                  <a:lnTo>
                    <a:pt x="417" y="1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72"/>
            <p:cNvSpPr>
              <a:spLocks noEditPoints="1"/>
            </p:cNvSpPr>
            <p:nvPr/>
          </p:nvSpPr>
          <p:spPr bwMode="auto">
            <a:xfrm>
              <a:off x="9248776" y="3721101"/>
              <a:ext cx="73025" cy="12700"/>
            </a:xfrm>
            <a:custGeom>
              <a:avLst/>
              <a:gdLst>
                <a:gd name="T0" fmla="*/ 10 w 93"/>
                <a:gd name="T1" fmla="*/ 17 h 17"/>
                <a:gd name="T2" fmla="*/ 35 w 93"/>
                <a:gd name="T3" fmla="*/ 17 h 17"/>
                <a:gd name="T4" fmla="*/ 54 w 93"/>
                <a:gd name="T5" fmla="*/ 17 h 17"/>
                <a:gd name="T6" fmla="*/ 68 w 93"/>
                <a:gd name="T7" fmla="*/ 17 h 17"/>
                <a:gd name="T8" fmla="*/ 77 w 93"/>
                <a:gd name="T9" fmla="*/ 17 h 17"/>
                <a:gd name="T10" fmla="*/ 83 w 93"/>
                <a:gd name="T11" fmla="*/ 17 h 17"/>
                <a:gd name="T12" fmla="*/ 87 w 93"/>
                <a:gd name="T13" fmla="*/ 17 h 17"/>
                <a:gd name="T14" fmla="*/ 87 w 93"/>
                <a:gd name="T15" fmla="*/ 17 h 17"/>
                <a:gd name="T16" fmla="*/ 89 w 93"/>
                <a:gd name="T17" fmla="*/ 15 h 17"/>
                <a:gd name="T18" fmla="*/ 91 w 93"/>
                <a:gd name="T19" fmla="*/ 13 h 17"/>
                <a:gd name="T20" fmla="*/ 93 w 93"/>
                <a:gd name="T21" fmla="*/ 11 h 17"/>
                <a:gd name="T22" fmla="*/ 89 w 93"/>
                <a:gd name="T23" fmla="*/ 3 h 17"/>
                <a:gd name="T24" fmla="*/ 89 w 93"/>
                <a:gd name="T25" fmla="*/ 0 h 17"/>
                <a:gd name="T26" fmla="*/ 87 w 93"/>
                <a:gd name="T27" fmla="*/ 0 h 17"/>
                <a:gd name="T28" fmla="*/ 62 w 93"/>
                <a:gd name="T29" fmla="*/ 0 h 17"/>
                <a:gd name="T30" fmla="*/ 43 w 93"/>
                <a:gd name="T31" fmla="*/ 0 h 17"/>
                <a:gd name="T32" fmla="*/ 29 w 93"/>
                <a:gd name="T33" fmla="*/ 0 h 17"/>
                <a:gd name="T34" fmla="*/ 20 w 93"/>
                <a:gd name="T35" fmla="*/ 0 h 17"/>
                <a:gd name="T36" fmla="*/ 14 w 93"/>
                <a:gd name="T37" fmla="*/ 0 h 17"/>
                <a:gd name="T38" fmla="*/ 12 w 93"/>
                <a:gd name="T39" fmla="*/ 0 h 17"/>
                <a:gd name="T40" fmla="*/ 10 w 93"/>
                <a:gd name="T41" fmla="*/ 0 h 17"/>
                <a:gd name="T42" fmla="*/ 6 w 93"/>
                <a:gd name="T43" fmla="*/ 0 h 17"/>
                <a:gd name="T44" fmla="*/ 2 w 93"/>
                <a:gd name="T45" fmla="*/ 3 h 17"/>
                <a:gd name="T46" fmla="*/ 0 w 93"/>
                <a:gd name="T47" fmla="*/ 5 h 17"/>
                <a:gd name="T48" fmla="*/ 0 w 93"/>
                <a:gd name="T49" fmla="*/ 11 h 17"/>
                <a:gd name="T50" fmla="*/ 0 w 93"/>
                <a:gd name="T51" fmla="*/ 13 h 17"/>
                <a:gd name="T52" fmla="*/ 2 w 93"/>
                <a:gd name="T53" fmla="*/ 15 h 17"/>
                <a:gd name="T54" fmla="*/ 10 w 93"/>
                <a:gd name="T55" fmla="*/ 17 h 17"/>
                <a:gd name="T56" fmla="*/ 10 w 93"/>
                <a:gd name="T57" fmla="*/ 17 h 17"/>
                <a:gd name="T58" fmla="*/ 10 w 93"/>
                <a:gd name="T59" fmla="*/ 17 h 17"/>
                <a:gd name="T60" fmla="*/ 10 w 93"/>
                <a:gd name="T61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93" h="17">
                  <a:moveTo>
                    <a:pt x="10" y="17"/>
                  </a:moveTo>
                  <a:lnTo>
                    <a:pt x="35" y="17"/>
                  </a:lnTo>
                  <a:lnTo>
                    <a:pt x="54" y="17"/>
                  </a:lnTo>
                  <a:lnTo>
                    <a:pt x="68" y="17"/>
                  </a:lnTo>
                  <a:lnTo>
                    <a:pt x="77" y="17"/>
                  </a:lnTo>
                  <a:lnTo>
                    <a:pt x="83" y="17"/>
                  </a:lnTo>
                  <a:lnTo>
                    <a:pt x="87" y="17"/>
                  </a:lnTo>
                  <a:lnTo>
                    <a:pt x="87" y="17"/>
                  </a:lnTo>
                  <a:lnTo>
                    <a:pt x="89" y="15"/>
                  </a:lnTo>
                  <a:lnTo>
                    <a:pt x="91" y="13"/>
                  </a:lnTo>
                  <a:lnTo>
                    <a:pt x="93" y="11"/>
                  </a:lnTo>
                  <a:lnTo>
                    <a:pt x="89" y="3"/>
                  </a:lnTo>
                  <a:lnTo>
                    <a:pt x="89" y="0"/>
                  </a:lnTo>
                  <a:lnTo>
                    <a:pt x="87" y="0"/>
                  </a:lnTo>
                  <a:lnTo>
                    <a:pt x="62" y="0"/>
                  </a:lnTo>
                  <a:lnTo>
                    <a:pt x="43" y="0"/>
                  </a:lnTo>
                  <a:lnTo>
                    <a:pt x="29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2" y="15"/>
                  </a:lnTo>
                  <a:lnTo>
                    <a:pt x="10" y="17"/>
                  </a:lnTo>
                  <a:lnTo>
                    <a:pt x="10" y="17"/>
                  </a:lnTo>
                  <a:close/>
                  <a:moveTo>
                    <a:pt x="10" y="17"/>
                  </a:moveTo>
                  <a:lnTo>
                    <a:pt x="1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73"/>
            <p:cNvSpPr>
              <a:spLocks noEditPoints="1"/>
            </p:cNvSpPr>
            <p:nvPr/>
          </p:nvSpPr>
          <p:spPr bwMode="auto">
            <a:xfrm>
              <a:off x="9248776" y="3760788"/>
              <a:ext cx="73025" cy="11113"/>
            </a:xfrm>
            <a:custGeom>
              <a:avLst/>
              <a:gdLst>
                <a:gd name="T0" fmla="*/ 10 w 93"/>
                <a:gd name="T1" fmla="*/ 15 h 15"/>
                <a:gd name="T2" fmla="*/ 35 w 93"/>
                <a:gd name="T3" fmla="*/ 15 h 15"/>
                <a:gd name="T4" fmla="*/ 54 w 93"/>
                <a:gd name="T5" fmla="*/ 15 h 15"/>
                <a:gd name="T6" fmla="*/ 68 w 93"/>
                <a:gd name="T7" fmla="*/ 15 h 15"/>
                <a:gd name="T8" fmla="*/ 77 w 93"/>
                <a:gd name="T9" fmla="*/ 15 h 15"/>
                <a:gd name="T10" fmla="*/ 83 w 93"/>
                <a:gd name="T11" fmla="*/ 15 h 15"/>
                <a:gd name="T12" fmla="*/ 87 w 93"/>
                <a:gd name="T13" fmla="*/ 15 h 15"/>
                <a:gd name="T14" fmla="*/ 87 w 93"/>
                <a:gd name="T15" fmla="*/ 15 h 15"/>
                <a:gd name="T16" fmla="*/ 89 w 93"/>
                <a:gd name="T17" fmla="*/ 11 h 15"/>
                <a:gd name="T18" fmla="*/ 93 w 93"/>
                <a:gd name="T19" fmla="*/ 3 h 15"/>
                <a:gd name="T20" fmla="*/ 91 w 93"/>
                <a:gd name="T21" fmla="*/ 3 h 15"/>
                <a:gd name="T22" fmla="*/ 89 w 93"/>
                <a:gd name="T23" fmla="*/ 1 h 15"/>
                <a:gd name="T24" fmla="*/ 89 w 93"/>
                <a:gd name="T25" fmla="*/ 0 h 15"/>
                <a:gd name="T26" fmla="*/ 87 w 93"/>
                <a:gd name="T27" fmla="*/ 0 h 15"/>
                <a:gd name="T28" fmla="*/ 62 w 93"/>
                <a:gd name="T29" fmla="*/ 0 h 15"/>
                <a:gd name="T30" fmla="*/ 43 w 93"/>
                <a:gd name="T31" fmla="*/ 0 h 15"/>
                <a:gd name="T32" fmla="*/ 29 w 93"/>
                <a:gd name="T33" fmla="*/ 0 h 15"/>
                <a:gd name="T34" fmla="*/ 20 w 93"/>
                <a:gd name="T35" fmla="*/ 0 h 15"/>
                <a:gd name="T36" fmla="*/ 14 w 93"/>
                <a:gd name="T37" fmla="*/ 0 h 15"/>
                <a:gd name="T38" fmla="*/ 12 w 93"/>
                <a:gd name="T39" fmla="*/ 0 h 15"/>
                <a:gd name="T40" fmla="*/ 10 w 93"/>
                <a:gd name="T41" fmla="*/ 0 h 15"/>
                <a:gd name="T42" fmla="*/ 6 w 93"/>
                <a:gd name="T43" fmla="*/ 0 h 15"/>
                <a:gd name="T44" fmla="*/ 2 w 93"/>
                <a:gd name="T45" fmla="*/ 1 h 15"/>
                <a:gd name="T46" fmla="*/ 0 w 93"/>
                <a:gd name="T47" fmla="*/ 3 h 15"/>
                <a:gd name="T48" fmla="*/ 0 w 93"/>
                <a:gd name="T49" fmla="*/ 3 h 15"/>
                <a:gd name="T50" fmla="*/ 0 w 93"/>
                <a:gd name="T51" fmla="*/ 7 h 15"/>
                <a:gd name="T52" fmla="*/ 2 w 93"/>
                <a:gd name="T53" fmla="*/ 11 h 15"/>
                <a:gd name="T54" fmla="*/ 10 w 93"/>
                <a:gd name="T55" fmla="*/ 15 h 15"/>
                <a:gd name="T56" fmla="*/ 10 w 93"/>
                <a:gd name="T57" fmla="*/ 15 h 15"/>
                <a:gd name="T58" fmla="*/ 10 w 93"/>
                <a:gd name="T59" fmla="*/ 15 h 15"/>
                <a:gd name="T60" fmla="*/ 10 w 93"/>
                <a:gd name="T6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93" h="15">
                  <a:moveTo>
                    <a:pt x="10" y="15"/>
                  </a:moveTo>
                  <a:lnTo>
                    <a:pt x="35" y="15"/>
                  </a:lnTo>
                  <a:lnTo>
                    <a:pt x="54" y="15"/>
                  </a:lnTo>
                  <a:lnTo>
                    <a:pt x="68" y="15"/>
                  </a:lnTo>
                  <a:lnTo>
                    <a:pt x="77" y="15"/>
                  </a:lnTo>
                  <a:lnTo>
                    <a:pt x="83" y="15"/>
                  </a:lnTo>
                  <a:lnTo>
                    <a:pt x="87" y="15"/>
                  </a:lnTo>
                  <a:lnTo>
                    <a:pt x="87" y="15"/>
                  </a:lnTo>
                  <a:lnTo>
                    <a:pt x="89" y="11"/>
                  </a:lnTo>
                  <a:lnTo>
                    <a:pt x="93" y="3"/>
                  </a:lnTo>
                  <a:lnTo>
                    <a:pt x="91" y="3"/>
                  </a:lnTo>
                  <a:lnTo>
                    <a:pt x="89" y="1"/>
                  </a:lnTo>
                  <a:lnTo>
                    <a:pt x="89" y="0"/>
                  </a:lnTo>
                  <a:lnTo>
                    <a:pt x="87" y="0"/>
                  </a:lnTo>
                  <a:lnTo>
                    <a:pt x="62" y="0"/>
                  </a:lnTo>
                  <a:lnTo>
                    <a:pt x="43" y="0"/>
                  </a:lnTo>
                  <a:lnTo>
                    <a:pt x="29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7"/>
                  </a:lnTo>
                  <a:lnTo>
                    <a:pt x="2" y="11"/>
                  </a:lnTo>
                  <a:lnTo>
                    <a:pt x="10" y="15"/>
                  </a:lnTo>
                  <a:lnTo>
                    <a:pt x="10" y="15"/>
                  </a:lnTo>
                  <a:close/>
                  <a:moveTo>
                    <a:pt x="10" y="15"/>
                  </a:moveTo>
                  <a:lnTo>
                    <a:pt x="10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74"/>
            <p:cNvSpPr>
              <a:spLocks noEditPoints="1"/>
            </p:cNvSpPr>
            <p:nvPr/>
          </p:nvSpPr>
          <p:spPr bwMode="auto">
            <a:xfrm>
              <a:off x="9248776" y="3795713"/>
              <a:ext cx="161925" cy="14288"/>
            </a:xfrm>
            <a:custGeom>
              <a:avLst/>
              <a:gdLst>
                <a:gd name="T0" fmla="*/ 0 w 206"/>
                <a:gd name="T1" fmla="*/ 9 h 19"/>
                <a:gd name="T2" fmla="*/ 0 w 206"/>
                <a:gd name="T3" fmla="*/ 11 h 19"/>
                <a:gd name="T4" fmla="*/ 2 w 206"/>
                <a:gd name="T5" fmla="*/ 15 h 19"/>
                <a:gd name="T6" fmla="*/ 10 w 206"/>
                <a:gd name="T7" fmla="*/ 19 h 19"/>
                <a:gd name="T8" fmla="*/ 43 w 206"/>
                <a:gd name="T9" fmla="*/ 19 h 19"/>
                <a:gd name="T10" fmla="*/ 72 w 206"/>
                <a:gd name="T11" fmla="*/ 19 h 19"/>
                <a:gd name="T12" fmla="*/ 96 w 206"/>
                <a:gd name="T13" fmla="*/ 19 h 19"/>
                <a:gd name="T14" fmla="*/ 118 w 206"/>
                <a:gd name="T15" fmla="*/ 19 h 19"/>
                <a:gd name="T16" fmla="*/ 135 w 206"/>
                <a:gd name="T17" fmla="*/ 19 h 19"/>
                <a:gd name="T18" fmla="*/ 150 w 206"/>
                <a:gd name="T19" fmla="*/ 19 h 19"/>
                <a:gd name="T20" fmla="*/ 162 w 206"/>
                <a:gd name="T21" fmla="*/ 19 h 19"/>
                <a:gd name="T22" fmla="*/ 173 w 206"/>
                <a:gd name="T23" fmla="*/ 19 h 19"/>
                <a:gd name="T24" fmla="*/ 181 w 206"/>
                <a:gd name="T25" fmla="*/ 19 h 19"/>
                <a:gd name="T26" fmla="*/ 187 w 206"/>
                <a:gd name="T27" fmla="*/ 19 h 19"/>
                <a:gd name="T28" fmla="*/ 192 w 206"/>
                <a:gd name="T29" fmla="*/ 19 h 19"/>
                <a:gd name="T30" fmla="*/ 194 w 206"/>
                <a:gd name="T31" fmla="*/ 19 h 19"/>
                <a:gd name="T32" fmla="*/ 196 w 206"/>
                <a:gd name="T33" fmla="*/ 19 h 19"/>
                <a:gd name="T34" fmla="*/ 202 w 206"/>
                <a:gd name="T35" fmla="*/ 15 h 19"/>
                <a:gd name="T36" fmla="*/ 206 w 206"/>
                <a:gd name="T37" fmla="*/ 9 h 19"/>
                <a:gd name="T38" fmla="*/ 202 w 206"/>
                <a:gd name="T39" fmla="*/ 2 h 19"/>
                <a:gd name="T40" fmla="*/ 196 w 206"/>
                <a:gd name="T41" fmla="*/ 0 h 19"/>
                <a:gd name="T42" fmla="*/ 164 w 206"/>
                <a:gd name="T43" fmla="*/ 0 h 19"/>
                <a:gd name="T44" fmla="*/ 135 w 206"/>
                <a:gd name="T45" fmla="*/ 0 h 19"/>
                <a:gd name="T46" fmla="*/ 110 w 206"/>
                <a:gd name="T47" fmla="*/ 0 h 19"/>
                <a:gd name="T48" fmla="*/ 89 w 206"/>
                <a:gd name="T49" fmla="*/ 0 h 19"/>
                <a:gd name="T50" fmla="*/ 70 w 206"/>
                <a:gd name="T51" fmla="*/ 0 h 19"/>
                <a:gd name="T52" fmla="*/ 56 w 206"/>
                <a:gd name="T53" fmla="*/ 0 h 19"/>
                <a:gd name="T54" fmla="*/ 43 w 206"/>
                <a:gd name="T55" fmla="*/ 0 h 19"/>
                <a:gd name="T56" fmla="*/ 33 w 206"/>
                <a:gd name="T57" fmla="*/ 0 h 19"/>
                <a:gd name="T58" fmla="*/ 25 w 206"/>
                <a:gd name="T59" fmla="*/ 0 h 19"/>
                <a:gd name="T60" fmla="*/ 20 w 206"/>
                <a:gd name="T61" fmla="*/ 0 h 19"/>
                <a:gd name="T62" fmla="*/ 12 w 206"/>
                <a:gd name="T63" fmla="*/ 0 h 19"/>
                <a:gd name="T64" fmla="*/ 10 w 206"/>
                <a:gd name="T65" fmla="*/ 0 h 19"/>
                <a:gd name="T66" fmla="*/ 10 w 206"/>
                <a:gd name="T67" fmla="*/ 0 h 19"/>
                <a:gd name="T68" fmla="*/ 2 w 206"/>
                <a:gd name="T69" fmla="*/ 2 h 19"/>
                <a:gd name="T70" fmla="*/ 0 w 206"/>
                <a:gd name="T71" fmla="*/ 5 h 19"/>
                <a:gd name="T72" fmla="*/ 0 w 206"/>
                <a:gd name="T73" fmla="*/ 9 h 19"/>
                <a:gd name="T74" fmla="*/ 0 w 206"/>
                <a:gd name="T75" fmla="*/ 9 h 19"/>
                <a:gd name="T76" fmla="*/ 0 w 206"/>
                <a:gd name="T77" fmla="*/ 9 h 19"/>
                <a:gd name="T78" fmla="*/ 0 w 206"/>
                <a:gd name="T79" fmla="*/ 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06" h="19">
                  <a:moveTo>
                    <a:pt x="0" y="9"/>
                  </a:moveTo>
                  <a:lnTo>
                    <a:pt x="0" y="11"/>
                  </a:lnTo>
                  <a:lnTo>
                    <a:pt x="2" y="15"/>
                  </a:lnTo>
                  <a:lnTo>
                    <a:pt x="10" y="19"/>
                  </a:lnTo>
                  <a:lnTo>
                    <a:pt x="43" y="19"/>
                  </a:lnTo>
                  <a:lnTo>
                    <a:pt x="72" y="19"/>
                  </a:lnTo>
                  <a:lnTo>
                    <a:pt x="96" y="19"/>
                  </a:lnTo>
                  <a:lnTo>
                    <a:pt x="118" y="19"/>
                  </a:lnTo>
                  <a:lnTo>
                    <a:pt x="135" y="19"/>
                  </a:lnTo>
                  <a:lnTo>
                    <a:pt x="150" y="19"/>
                  </a:lnTo>
                  <a:lnTo>
                    <a:pt x="162" y="19"/>
                  </a:lnTo>
                  <a:lnTo>
                    <a:pt x="173" y="19"/>
                  </a:lnTo>
                  <a:lnTo>
                    <a:pt x="181" y="19"/>
                  </a:lnTo>
                  <a:lnTo>
                    <a:pt x="187" y="19"/>
                  </a:lnTo>
                  <a:lnTo>
                    <a:pt x="192" y="19"/>
                  </a:lnTo>
                  <a:lnTo>
                    <a:pt x="194" y="19"/>
                  </a:lnTo>
                  <a:lnTo>
                    <a:pt x="196" y="19"/>
                  </a:lnTo>
                  <a:lnTo>
                    <a:pt x="202" y="15"/>
                  </a:lnTo>
                  <a:lnTo>
                    <a:pt x="206" y="9"/>
                  </a:lnTo>
                  <a:lnTo>
                    <a:pt x="202" y="2"/>
                  </a:lnTo>
                  <a:lnTo>
                    <a:pt x="196" y="0"/>
                  </a:lnTo>
                  <a:lnTo>
                    <a:pt x="164" y="0"/>
                  </a:lnTo>
                  <a:lnTo>
                    <a:pt x="135" y="0"/>
                  </a:lnTo>
                  <a:lnTo>
                    <a:pt x="110" y="0"/>
                  </a:lnTo>
                  <a:lnTo>
                    <a:pt x="89" y="0"/>
                  </a:lnTo>
                  <a:lnTo>
                    <a:pt x="70" y="0"/>
                  </a:lnTo>
                  <a:lnTo>
                    <a:pt x="56" y="0"/>
                  </a:lnTo>
                  <a:lnTo>
                    <a:pt x="43" y="0"/>
                  </a:lnTo>
                  <a:lnTo>
                    <a:pt x="33" y="0"/>
                  </a:lnTo>
                  <a:lnTo>
                    <a:pt x="25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9"/>
                  </a:lnTo>
                  <a:close/>
                  <a:moveTo>
                    <a:pt x="0" y="9"/>
                  </a:moveTo>
                  <a:lnTo>
                    <a:pt x="0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75"/>
            <p:cNvSpPr>
              <a:spLocks noEditPoints="1"/>
            </p:cNvSpPr>
            <p:nvPr/>
          </p:nvSpPr>
          <p:spPr bwMode="auto">
            <a:xfrm>
              <a:off x="9113838" y="3871913"/>
              <a:ext cx="296863" cy="12700"/>
            </a:xfrm>
            <a:custGeom>
              <a:avLst/>
              <a:gdLst>
                <a:gd name="T0" fmla="*/ 364 w 374"/>
                <a:gd name="T1" fmla="*/ 0 h 15"/>
                <a:gd name="T2" fmla="*/ 332 w 374"/>
                <a:gd name="T3" fmla="*/ 0 h 15"/>
                <a:gd name="T4" fmla="*/ 301 w 374"/>
                <a:gd name="T5" fmla="*/ 0 h 15"/>
                <a:gd name="T6" fmla="*/ 272 w 374"/>
                <a:gd name="T7" fmla="*/ 0 h 15"/>
                <a:gd name="T8" fmla="*/ 245 w 374"/>
                <a:gd name="T9" fmla="*/ 0 h 15"/>
                <a:gd name="T10" fmla="*/ 197 w 374"/>
                <a:gd name="T11" fmla="*/ 0 h 15"/>
                <a:gd name="T12" fmla="*/ 155 w 374"/>
                <a:gd name="T13" fmla="*/ 0 h 15"/>
                <a:gd name="T14" fmla="*/ 120 w 374"/>
                <a:gd name="T15" fmla="*/ 0 h 15"/>
                <a:gd name="T16" fmla="*/ 92 w 374"/>
                <a:gd name="T17" fmla="*/ 0 h 15"/>
                <a:gd name="T18" fmla="*/ 69 w 374"/>
                <a:gd name="T19" fmla="*/ 0 h 15"/>
                <a:gd name="T20" fmla="*/ 49 w 374"/>
                <a:gd name="T21" fmla="*/ 0 h 15"/>
                <a:gd name="T22" fmla="*/ 34 w 374"/>
                <a:gd name="T23" fmla="*/ 0 h 15"/>
                <a:gd name="T24" fmla="*/ 23 w 374"/>
                <a:gd name="T25" fmla="*/ 0 h 15"/>
                <a:gd name="T26" fmla="*/ 15 w 374"/>
                <a:gd name="T27" fmla="*/ 0 h 15"/>
                <a:gd name="T28" fmla="*/ 9 w 374"/>
                <a:gd name="T29" fmla="*/ 0 h 15"/>
                <a:gd name="T30" fmla="*/ 7 w 374"/>
                <a:gd name="T31" fmla="*/ 0 h 15"/>
                <a:gd name="T32" fmla="*/ 5 w 374"/>
                <a:gd name="T33" fmla="*/ 0 h 15"/>
                <a:gd name="T34" fmla="*/ 3 w 374"/>
                <a:gd name="T35" fmla="*/ 0 h 15"/>
                <a:gd name="T36" fmla="*/ 3 w 374"/>
                <a:gd name="T37" fmla="*/ 0 h 15"/>
                <a:gd name="T38" fmla="*/ 1 w 374"/>
                <a:gd name="T39" fmla="*/ 0 h 15"/>
                <a:gd name="T40" fmla="*/ 0 w 374"/>
                <a:gd name="T41" fmla="*/ 2 h 15"/>
                <a:gd name="T42" fmla="*/ 0 w 374"/>
                <a:gd name="T43" fmla="*/ 4 h 15"/>
                <a:gd name="T44" fmla="*/ 0 w 374"/>
                <a:gd name="T45" fmla="*/ 7 h 15"/>
                <a:gd name="T46" fmla="*/ 1 w 374"/>
                <a:gd name="T47" fmla="*/ 11 h 15"/>
                <a:gd name="T48" fmla="*/ 3 w 374"/>
                <a:gd name="T49" fmla="*/ 13 h 15"/>
                <a:gd name="T50" fmla="*/ 3 w 374"/>
                <a:gd name="T51" fmla="*/ 15 h 15"/>
                <a:gd name="T52" fmla="*/ 36 w 374"/>
                <a:gd name="T53" fmla="*/ 15 h 15"/>
                <a:gd name="T54" fmla="*/ 67 w 374"/>
                <a:gd name="T55" fmla="*/ 15 h 15"/>
                <a:gd name="T56" fmla="*/ 96 w 374"/>
                <a:gd name="T57" fmla="*/ 15 h 15"/>
                <a:gd name="T58" fmla="*/ 122 w 374"/>
                <a:gd name="T59" fmla="*/ 15 h 15"/>
                <a:gd name="T60" fmla="*/ 170 w 374"/>
                <a:gd name="T61" fmla="*/ 15 h 15"/>
                <a:gd name="T62" fmla="*/ 213 w 374"/>
                <a:gd name="T63" fmla="*/ 15 h 15"/>
                <a:gd name="T64" fmla="*/ 247 w 374"/>
                <a:gd name="T65" fmla="*/ 15 h 15"/>
                <a:gd name="T66" fmla="*/ 276 w 374"/>
                <a:gd name="T67" fmla="*/ 15 h 15"/>
                <a:gd name="T68" fmla="*/ 299 w 374"/>
                <a:gd name="T69" fmla="*/ 15 h 15"/>
                <a:gd name="T70" fmla="*/ 318 w 374"/>
                <a:gd name="T71" fmla="*/ 15 h 15"/>
                <a:gd name="T72" fmla="*/ 334 w 374"/>
                <a:gd name="T73" fmla="*/ 15 h 15"/>
                <a:gd name="T74" fmla="*/ 345 w 374"/>
                <a:gd name="T75" fmla="*/ 15 h 15"/>
                <a:gd name="T76" fmla="*/ 353 w 374"/>
                <a:gd name="T77" fmla="*/ 15 h 15"/>
                <a:gd name="T78" fmla="*/ 359 w 374"/>
                <a:gd name="T79" fmla="*/ 15 h 15"/>
                <a:gd name="T80" fmla="*/ 360 w 374"/>
                <a:gd name="T81" fmla="*/ 15 h 15"/>
                <a:gd name="T82" fmla="*/ 362 w 374"/>
                <a:gd name="T83" fmla="*/ 15 h 15"/>
                <a:gd name="T84" fmla="*/ 364 w 374"/>
                <a:gd name="T85" fmla="*/ 15 h 15"/>
                <a:gd name="T86" fmla="*/ 370 w 374"/>
                <a:gd name="T87" fmla="*/ 11 h 15"/>
                <a:gd name="T88" fmla="*/ 374 w 374"/>
                <a:gd name="T89" fmla="*/ 4 h 15"/>
                <a:gd name="T90" fmla="*/ 372 w 374"/>
                <a:gd name="T91" fmla="*/ 2 h 15"/>
                <a:gd name="T92" fmla="*/ 370 w 374"/>
                <a:gd name="T93" fmla="*/ 0 h 15"/>
                <a:gd name="T94" fmla="*/ 364 w 374"/>
                <a:gd name="T95" fmla="*/ 0 h 15"/>
                <a:gd name="T96" fmla="*/ 364 w 374"/>
                <a:gd name="T97" fmla="*/ 0 h 15"/>
                <a:gd name="T98" fmla="*/ 364 w 374"/>
                <a:gd name="T99" fmla="*/ 0 h 15"/>
                <a:gd name="T100" fmla="*/ 364 w 374"/>
                <a:gd name="T101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74" h="15">
                  <a:moveTo>
                    <a:pt x="364" y="0"/>
                  </a:moveTo>
                  <a:lnTo>
                    <a:pt x="332" y="0"/>
                  </a:lnTo>
                  <a:lnTo>
                    <a:pt x="301" y="0"/>
                  </a:lnTo>
                  <a:lnTo>
                    <a:pt x="272" y="0"/>
                  </a:lnTo>
                  <a:lnTo>
                    <a:pt x="245" y="0"/>
                  </a:lnTo>
                  <a:lnTo>
                    <a:pt x="197" y="0"/>
                  </a:lnTo>
                  <a:lnTo>
                    <a:pt x="155" y="0"/>
                  </a:lnTo>
                  <a:lnTo>
                    <a:pt x="120" y="0"/>
                  </a:lnTo>
                  <a:lnTo>
                    <a:pt x="92" y="0"/>
                  </a:lnTo>
                  <a:lnTo>
                    <a:pt x="69" y="0"/>
                  </a:lnTo>
                  <a:lnTo>
                    <a:pt x="49" y="0"/>
                  </a:lnTo>
                  <a:lnTo>
                    <a:pt x="34" y="0"/>
                  </a:lnTo>
                  <a:lnTo>
                    <a:pt x="23" y="0"/>
                  </a:lnTo>
                  <a:lnTo>
                    <a:pt x="15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1" y="11"/>
                  </a:lnTo>
                  <a:lnTo>
                    <a:pt x="3" y="13"/>
                  </a:lnTo>
                  <a:lnTo>
                    <a:pt x="3" y="15"/>
                  </a:lnTo>
                  <a:lnTo>
                    <a:pt x="36" y="15"/>
                  </a:lnTo>
                  <a:lnTo>
                    <a:pt x="67" y="15"/>
                  </a:lnTo>
                  <a:lnTo>
                    <a:pt x="96" y="15"/>
                  </a:lnTo>
                  <a:lnTo>
                    <a:pt x="122" y="15"/>
                  </a:lnTo>
                  <a:lnTo>
                    <a:pt x="170" y="15"/>
                  </a:lnTo>
                  <a:lnTo>
                    <a:pt x="213" y="15"/>
                  </a:lnTo>
                  <a:lnTo>
                    <a:pt x="247" y="15"/>
                  </a:lnTo>
                  <a:lnTo>
                    <a:pt x="276" y="15"/>
                  </a:lnTo>
                  <a:lnTo>
                    <a:pt x="299" y="15"/>
                  </a:lnTo>
                  <a:lnTo>
                    <a:pt x="318" y="15"/>
                  </a:lnTo>
                  <a:lnTo>
                    <a:pt x="334" y="15"/>
                  </a:lnTo>
                  <a:lnTo>
                    <a:pt x="345" y="15"/>
                  </a:lnTo>
                  <a:lnTo>
                    <a:pt x="353" y="15"/>
                  </a:lnTo>
                  <a:lnTo>
                    <a:pt x="359" y="15"/>
                  </a:lnTo>
                  <a:lnTo>
                    <a:pt x="360" y="15"/>
                  </a:lnTo>
                  <a:lnTo>
                    <a:pt x="362" y="15"/>
                  </a:lnTo>
                  <a:lnTo>
                    <a:pt x="364" y="15"/>
                  </a:lnTo>
                  <a:lnTo>
                    <a:pt x="370" y="11"/>
                  </a:lnTo>
                  <a:lnTo>
                    <a:pt x="374" y="4"/>
                  </a:lnTo>
                  <a:lnTo>
                    <a:pt x="372" y="2"/>
                  </a:lnTo>
                  <a:lnTo>
                    <a:pt x="370" y="0"/>
                  </a:lnTo>
                  <a:lnTo>
                    <a:pt x="364" y="0"/>
                  </a:lnTo>
                  <a:lnTo>
                    <a:pt x="364" y="0"/>
                  </a:lnTo>
                  <a:close/>
                  <a:moveTo>
                    <a:pt x="364" y="0"/>
                  </a:moveTo>
                  <a:lnTo>
                    <a:pt x="3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76"/>
            <p:cNvSpPr>
              <a:spLocks noEditPoints="1"/>
            </p:cNvSpPr>
            <p:nvPr/>
          </p:nvSpPr>
          <p:spPr bwMode="auto">
            <a:xfrm>
              <a:off x="9113838" y="3906838"/>
              <a:ext cx="296863" cy="12700"/>
            </a:xfrm>
            <a:custGeom>
              <a:avLst/>
              <a:gdLst>
                <a:gd name="T0" fmla="*/ 364 w 374"/>
                <a:gd name="T1" fmla="*/ 0 h 15"/>
                <a:gd name="T2" fmla="*/ 332 w 374"/>
                <a:gd name="T3" fmla="*/ 0 h 15"/>
                <a:gd name="T4" fmla="*/ 301 w 374"/>
                <a:gd name="T5" fmla="*/ 0 h 15"/>
                <a:gd name="T6" fmla="*/ 272 w 374"/>
                <a:gd name="T7" fmla="*/ 0 h 15"/>
                <a:gd name="T8" fmla="*/ 245 w 374"/>
                <a:gd name="T9" fmla="*/ 0 h 15"/>
                <a:gd name="T10" fmla="*/ 197 w 374"/>
                <a:gd name="T11" fmla="*/ 0 h 15"/>
                <a:gd name="T12" fmla="*/ 155 w 374"/>
                <a:gd name="T13" fmla="*/ 0 h 15"/>
                <a:gd name="T14" fmla="*/ 120 w 374"/>
                <a:gd name="T15" fmla="*/ 0 h 15"/>
                <a:gd name="T16" fmla="*/ 92 w 374"/>
                <a:gd name="T17" fmla="*/ 0 h 15"/>
                <a:gd name="T18" fmla="*/ 69 w 374"/>
                <a:gd name="T19" fmla="*/ 0 h 15"/>
                <a:gd name="T20" fmla="*/ 49 w 374"/>
                <a:gd name="T21" fmla="*/ 0 h 15"/>
                <a:gd name="T22" fmla="*/ 34 w 374"/>
                <a:gd name="T23" fmla="*/ 0 h 15"/>
                <a:gd name="T24" fmla="*/ 23 w 374"/>
                <a:gd name="T25" fmla="*/ 0 h 15"/>
                <a:gd name="T26" fmla="*/ 15 w 374"/>
                <a:gd name="T27" fmla="*/ 0 h 15"/>
                <a:gd name="T28" fmla="*/ 9 w 374"/>
                <a:gd name="T29" fmla="*/ 0 h 15"/>
                <a:gd name="T30" fmla="*/ 7 w 374"/>
                <a:gd name="T31" fmla="*/ 0 h 15"/>
                <a:gd name="T32" fmla="*/ 5 w 374"/>
                <a:gd name="T33" fmla="*/ 0 h 15"/>
                <a:gd name="T34" fmla="*/ 3 w 374"/>
                <a:gd name="T35" fmla="*/ 0 h 15"/>
                <a:gd name="T36" fmla="*/ 3 w 374"/>
                <a:gd name="T37" fmla="*/ 0 h 15"/>
                <a:gd name="T38" fmla="*/ 1 w 374"/>
                <a:gd name="T39" fmla="*/ 2 h 15"/>
                <a:gd name="T40" fmla="*/ 0 w 374"/>
                <a:gd name="T41" fmla="*/ 6 h 15"/>
                <a:gd name="T42" fmla="*/ 0 w 374"/>
                <a:gd name="T43" fmla="*/ 9 h 15"/>
                <a:gd name="T44" fmla="*/ 0 w 374"/>
                <a:gd name="T45" fmla="*/ 13 h 15"/>
                <a:gd name="T46" fmla="*/ 1 w 374"/>
                <a:gd name="T47" fmla="*/ 13 h 15"/>
                <a:gd name="T48" fmla="*/ 3 w 374"/>
                <a:gd name="T49" fmla="*/ 15 h 15"/>
                <a:gd name="T50" fmla="*/ 3 w 374"/>
                <a:gd name="T51" fmla="*/ 15 h 15"/>
                <a:gd name="T52" fmla="*/ 36 w 374"/>
                <a:gd name="T53" fmla="*/ 15 h 15"/>
                <a:gd name="T54" fmla="*/ 67 w 374"/>
                <a:gd name="T55" fmla="*/ 15 h 15"/>
                <a:gd name="T56" fmla="*/ 96 w 374"/>
                <a:gd name="T57" fmla="*/ 15 h 15"/>
                <a:gd name="T58" fmla="*/ 122 w 374"/>
                <a:gd name="T59" fmla="*/ 15 h 15"/>
                <a:gd name="T60" fmla="*/ 170 w 374"/>
                <a:gd name="T61" fmla="*/ 15 h 15"/>
                <a:gd name="T62" fmla="*/ 213 w 374"/>
                <a:gd name="T63" fmla="*/ 15 h 15"/>
                <a:gd name="T64" fmla="*/ 247 w 374"/>
                <a:gd name="T65" fmla="*/ 15 h 15"/>
                <a:gd name="T66" fmla="*/ 276 w 374"/>
                <a:gd name="T67" fmla="*/ 15 h 15"/>
                <a:gd name="T68" fmla="*/ 299 w 374"/>
                <a:gd name="T69" fmla="*/ 15 h 15"/>
                <a:gd name="T70" fmla="*/ 318 w 374"/>
                <a:gd name="T71" fmla="*/ 15 h 15"/>
                <a:gd name="T72" fmla="*/ 334 w 374"/>
                <a:gd name="T73" fmla="*/ 15 h 15"/>
                <a:gd name="T74" fmla="*/ 345 w 374"/>
                <a:gd name="T75" fmla="*/ 15 h 15"/>
                <a:gd name="T76" fmla="*/ 353 w 374"/>
                <a:gd name="T77" fmla="*/ 15 h 15"/>
                <a:gd name="T78" fmla="*/ 359 w 374"/>
                <a:gd name="T79" fmla="*/ 15 h 15"/>
                <a:gd name="T80" fmla="*/ 360 w 374"/>
                <a:gd name="T81" fmla="*/ 15 h 15"/>
                <a:gd name="T82" fmla="*/ 362 w 374"/>
                <a:gd name="T83" fmla="*/ 15 h 15"/>
                <a:gd name="T84" fmla="*/ 364 w 374"/>
                <a:gd name="T85" fmla="*/ 15 h 15"/>
                <a:gd name="T86" fmla="*/ 370 w 374"/>
                <a:gd name="T87" fmla="*/ 13 h 15"/>
                <a:gd name="T88" fmla="*/ 374 w 374"/>
                <a:gd name="T89" fmla="*/ 9 h 15"/>
                <a:gd name="T90" fmla="*/ 370 w 374"/>
                <a:gd name="T91" fmla="*/ 2 h 15"/>
                <a:gd name="T92" fmla="*/ 366 w 374"/>
                <a:gd name="T93" fmla="*/ 0 h 15"/>
                <a:gd name="T94" fmla="*/ 364 w 374"/>
                <a:gd name="T95" fmla="*/ 0 h 15"/>
                <a:gd name="T96" fmla="*/ 364 w 374"/>
                <a:gd name="T97" fmla="*/ 0 h 15"/>
                <a:gd name="T98" fmla="*/ 364 w 374"/>
                <a:gd name="T99" fmla="*/ 0 h 15"/>
                <a:gd name="T100" fmla="*/ 364 w 374"/>
                <a:gd name="T101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74" h="15">
                  <a:moveTo>
                    <a:pt x="364" y="0"/>
                  </a:moveTo>
                  <a:lnTo>
                    <a:pt x="332" y="0"/>
                  </a:lnTo>
                  <a:lnTo>
                    <a:pt x="301" y="0"/>
                  </a:lnTo>
                  <a:lnTo>
                    <a:pt x="272" y="0"/>
                  </a:lnTo>
                  <a:lnTo>
                    <a:pt x="245" y="0"/>
                  </a:lnTo>
                  <a:lnTo>
                    <a:pt x="197" y="0"/>
                  </a:lnTo>
                  <a:lnTo>
                    <a:pt x="155" y="0"/>
                  </a:lnTo>
                  <a:lnTo>
                    <a:pt x="120" y="0"/>
                  </a:lnTo>
                  <a:lnTo>
                    <a:pt x="92" y="0"/>
                  </a:lnTo>
                  <a:lnTo>
                    <a:pt x="69" y="0"/>
                  </a:lnTo>
                  <a:lnTo>
                    <a:pt x="49" y="0"/>
                  </a:lnTo>
                  <a:lnTo>
                    <a:pt x="34" y="0"/>
                  </a:lnTo>
                  <a:lnTo>
                    <a:pt x="23" y="0"/>
                  </a:lnTo>
                  <a:lnTo>
                    <a:pt x="15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3"/>
                  </a:lnTo>
                  <a:lnTo>
                    <a:pt x="1" y="13"/>
                  </a:lnTo>
                  <a:lnTo>
                    <a:pt x="3" y="15"/>
                  </a:lnTo>
                  <a:lnTo>
                    <a:pt x="3" y="15"/>
                  </a:lnTo>
                  <a:lnTo>
                    <a:pt x="36" y="15"/>
                  </a:lnTo>
                  <a:lnTo>
                    <a:pt x="67" y="15"/>
                  </a:lnTo>
                  <a:lnTo>
                    <a:pt x="96" y="15"/>
                  </a:lnTo>
                  <a:lnTo>
                    <a:pt x="122" y="15"/>
                  </a:lnTo>
                  <a:lnTo>
                    <a:pt x="170" y="15"/>
                  </a:lnTo>
                  <a:lnTo>
                    <a:pt x="213" y="15"/>
                  </a:lnTo>
                  <a:lnTo>
                    <a:pt x="247" y="15"/>
                  </a:lnTo>
                  <a:lnTo>
                    <a:pt x="276" y="15"/>
                  </a:lnTo>
                  <a:lnTo>
                    <a:pt x="299" y="15"/>
                  </a:lnTo>
                  <a:lnTo>
                    <a:pt x="318" y="15"/>
                  </a:lnTo>
                  <a:lnTo>
                    <a:pt x="334" y="15"/>
                  </a:lnTo>
                  <a:lnTo>
                    <a:pt x="345" y="15"/>
                  </a:lnTo>
                  <a:lnTo>
                    <a:pt x="353" y="15"/>
                  </a:lnTo>
                  <a:lnTo>
                    <a:pt x="359" y="15"/>
                  </a:lnTo>
                  <a:lnTo>
                    <a:pt x="360" y="15"/>
                  </a:lnTo>
                  <a:lnTo>
                    <a:pt x="362" y="15"/>
                  </a:lnTo>
                  <a:lnTo>
                    <a:pt x="364" y="15"/>
                  </a:lnTo>
                  <a:lnTo>
                    <a:pt x="370" y="13"/>
                  </a:lnTo>
                  <a:lnTo>
                    <a:pt x="374" y="9"/>
                  </a:lnTo>
                  <a:lnTo>
                    <a:pt x="370" y="2"/>
                  </a:lnTo>
                  <a:lnTo>
                    <a:pt x="366" y="0"/>
                  </a:lnTo>
                  <a:lnTo>
                    <a:pt x="364" y="0"/>
                  </a:lnTo>
                  <a:lnTo>
                    <a:pt x="364" y="0"/>
                  </a:lnTo>
                  <a:close/>
                  <a:moveTo>
                    <a:pt x="364" y="0"/>
                  </a:moveTo>
                  <a:lnTo>
                    <a:pt x="3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77"/>
            <p:cNvSpPr>
              <a:spLocks noEditPoints="1"/>
            </p:cNvSpPr>
            <p:nvPr/>
          </p:nvSpPr>
          <p:spPr bwMode="auto">
            <a:xfrm>
              <a:off x="9113838" y="3946526"/>
              <a:ext cx="296863" cy="11113"/>
            </a:xfrm>
            <a:custGeom>
              <a:avLst/>
              <a:gdLst>
                <a:gd name="T0" fmla="*/ 364 w 374"/>
                <a:gd name="T1" fmla="*/ 0 h 13"/>
                <a:gd name="T2" fmla="*/ 332 w 374"/>
                <a:gd name="T3" fmla="*/ 0 h 13"/>
                <a:gd name="T4" fmla="*/ 301 w 374"/>
                <a:gd name="T5" fmla="*/ 0 h 13"/>
                <a:gd name="T6" fmla="*/ 272 w 374"/>
                <a:gd name="T7" fmla="*/ 0 h 13"/>
                <a:gd name="T8" fmla="*/ 245 w 374"/>
                <a:gd name="T9" fmla="*/ 0 h 13"/>
                <a:gd name="T10" fmla="*/ 197 w 374"/>
                <a:gd name="T11" fmla="*/ 0 h 13"/>
                <a:gd name="T12" fmla="*/ 155 w 374"/>
                <a:gd name="T13" fmla="*/ 0 h 13"/>
                <a:gd name="T14" fmla="*/ 120 w 374"/>
                <a:gd name="T15" fmla="*/ 0 h 13"/>
                <a:gd name="T16" fmla="*/ 92 w 374"/>
                <a:gd name="T17" fmla="*/ 0 h 13"/>
                <a:gd name="T18" fmla="*/ 69 w 374"/>
                <a:gd name="T19" fmla="*/ 0 h 13"/>
                <a:gd name="T20" fmla="*/ 49 w 374"/>
                <a:gd name="T21" fmla="*/ 0 h 13"/>
                <a:gd name="T22" fmla="*/ 34 w 374"/>
                <a:gd name="T23" fmla="*/ 0 h 13"/>
                <a:gd name="T24" fmla="*/ 23 w 374"/>
                <a:gd name="T25" fmla="*/ 0 h 13"/>
                <a:gd name="T26" fmla="*/ 15 w 374"/>
                <a:gd name="T27" fmla="*/ 0 h 13"/>
                <a:gd name="T28" fmla="*/ 9 w 374"/>
                <a:gd name="T29" fmla="*/ 0 h 13"/>
                <a:gd name="T30" fmla="*/ 7 w 374"/>
                <a:gd name="T31" fmla="*/ 0 h 13"/>
                <a:gd name="T32" fmla="*/ 5 w 374"/>
                <a:gd name="T33" fmla="*/ 0 h 13"/>
                <a:gd name="T34" fmla="*/ 3 w 374"/>
                <a:gd name="T35" fmla="*/ 0 h 13"/>
                <a:gd name="T36" fmla="*/ 3 w 374"/>
                <a:gd name="T37" fmla="*/ 0 h 13"/>
                <a:gd name="T38" fmla="*/ 1 w 374"/>
                <a:gd name="T39" fmla="*/ 2 h 13"/>
                <a:gd name="T40" fmla="*/ 0 w 374"/>
                <a:gd name="T41" fmla="*/ 4 h 13"/>
                <a:gd name="T42" fmla="*/ 0 w 374"/>
                <a:gd name="T43" fmla="*/ 4 h 13"/>
                <a:gd name="T44" fmla="*/ 0 w 374"/>
                <a:gd name="T45" fmla="*/ 7 h 13"/>
                <a:gd name="T46" fmla="*/ 1 w 374"/>
                <a:gd name="T47" fmla="*/ 9 h 13"/>
                <a:gd name="T48" fmla="*/ 3 w 374"/>
                <a:gd name="T49" fmla="*/ 11 h 13"/>
                <a:gd name="T50" fmla="*/ 3 w 374"/>
                <a:gd name="T51" fmla="*/ 13 h 13"/>
                <a:gd name="T52" fmla="*/ 36 w 374"/>
                <a:gd name="T53" fmla="*/ 13 h 13"/>
                <a:gd name="T54" fmla="*/ 67 w 374"/>
                <a:gd name="T55" fmla="*/ 13 h 13"/>
                <a:gd name="T56" fmla="*/ 96 w 374"/>
                <a:gd name="T57" fmla="*/ 13 h 13"/>
                <a:gd name="T58" fmla="*/ 122 w 374"/>
                <a:gd name="T59" fmla="*/ 13 h 13"/>
                <a:gd name="T60" fmla="*/ 170 w 374"/>
                <a:gd name="T61" fmla="*/ 13 h 13"/>
                <a:gd name="T62" fmla="*/ 213 w 374"/>
                <a:gd name="T63" fmla="*/ 13 h 13"/>
                <a:gd name="T64" fmla="*/ 247 w 374"/>
                <a:gd name="T65" fmla="*/ 13 h 13"/>
                <a:gd name="T66" fmla="*/ 276 w 374"/>
                <a:gd name="T67" fmla="*/ 13 h 13"/>
                <a:gd name="T68" fmla="*/ 299 w 374"/>
                <a:gd name="T69" fmla="*/ 13 h 13"/>
                <a:gd name="T70" fmla="*/ 318 w 374"/>
                <a:gd name="T71" fmla="*/ 13 h 13"/>
                <a:gd name="T72" fmla="*/ 334 w 374"/>
                <a:gd name="T73" fmla="*/ 13 h 13"/>
                <a:gd name="T74" fmla="*/ 345 w 374"/>
                <a:gd name="T75" fmla="*/ 13 h 13"/>
                <a:gd name="T76" fmla="*/ 353 w 374"/>
                <a:gd name="T77" fmla="*/ 13 h 13"/>
                <a:gd name="T78" fmla="*/ 359 w 374"/>
                <a:gd name="T79" fmla="*/ 13 h 13"/>
                <a:gd name="T80" fmla="*/ 360 w 374"/>
                <a:gd name="T81" fmla="*/ 13 h 13"/>
                <a:gd name="T82" fmla="*/ 362 w 374"/>
                <a:gd name="T83" fmla="*/ 13 h 13"/>
                <a:gd name="T84" fmla="*/ 364 w 374"/>
                <a:gd name="T85" fmla="*/ 13 h 13"/>
                <a:gd name="T86" fmla="*/ 370 w 374"/>
                <a:gd name="T87" fmla="*/ 9 h 13"/>
                <a:gd name="T88" fmla="*/ 374 w 374"/>
                <a:gd name="T89" fmla="*/ 4 h 13"/>
                <a:gd name="T90" fmla="*/ 370 w 374"/>
                <a:gd name="T91" fmla="*/ 2 h 13"/>
                <a:gd name="T92" fmla="*/ 364 w 374"/>
                <a:gd name="T93" fmla="*/ 0 h 13"/>
                <a:gd name="T94" fmla="*/ 364 w 374"/>
                <a:gd name="T95" fmla="*/ 0 h 13"/>
                <a:gd name="T96" fmla="*/ 364 w 374"/>
                <a:gd name="T97" fmla="*/ 0 h 13"/>
                <a:gd name="T98" fmla="*/ 364 w 374"/>
                <a:gd name="T9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74" h="13">
                  <a:moveTo>
                    <a:pt x="364" y="0"/>
                  </a:moveTo>
                  <a:lnTo>
                    <a:pt x="332" y="0"/>
                  </a:lnTo>
                  <a:lnTo>
                    <a:pt x="301" y="0"/>
                  </a:lnTo>
                  <a:lnTo>
                    <a:pt x="272" y="0"/>
                  </a:lnTo>
                  <a:lnTo>
                    <a:pt x="245" y="0"/>
                  </a:lnTo>
                  <a:lnTo>
                    <a:pt x="197" y="0"/>
                  </a:lnTo>
                  <a:lnTo>
                    <a:pt x="155" y="0"/>
                  </a:lnTo>
                  <a:lnTo>
                    <a:pt x="120" y="0"/>
                  </a:lnTo>
                  <a:lnTo>
                    <a:pt x="92" y="0"/>
                  </a:lnTo>
                  <a:lnTo>
                    <a:pt x="69" y="0"/>
                  </a:lnTo>
                  <a:lnTo>
                    <a:pt x="49" y="0"/>
                  </a:lnTo>
                  <a:lnTo>
                    <a:pt x="34" y="0"/>
                  </a:lnTo>
                  <a:lnTo>
                    <a:pt x="23" y="0"/>
                  </a:lnTo>
                  <a:lnTo>
                    <a:pt x="15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7"/>
                  </a:lnTo>
                  <a:lnTo>
                    <a:pt x="1" y="9"/>
                  </a:lnTo>
                  <a:lnTo>
                    <a:pt x="3" y="11"/>
                  </a:lnTo>
                  <a:lnTo>
                    <a:pt x="3" y="13"/>
                  </a:lnTo>
                  <a:lnTo>
                    <a:pt x="36" y="13"/>
                  </a:lnTo>
                  <a:lnTo>
                    <a:pt x="67" y="13"/>
                  </a:lnTo>
                  <a:lnTo>
                    <a:pt x="96" y="13"/>
                  </a:lnTo>
                  <a:lnTo>
                    <a:pt x="122" y="13"/>
                  </a:lnTo>
                  <a:lnTo>
                    <a:pt x="170" y="13"/>
                  </a:lnTo>
                  <a:lnTo>
                    <a:pt x="213" y="13"/>
                  </a:lnTo>
                  <a:lnTo>
                    <a:pt x="247" y="13"/>
                  </a:lnTo>
                  <a:lnTo>
                    <a:pt x="276" y="13"/>
                  </a:lnTo>
                  <a:lnTo>
                    <a:pt x="299" y="13"/>
                  </a:lnTo>
                  <a:lnTo>
                    <a:pt x="318" y="13"/>
                  </a:lnTo>
                  <a:lnTo>
                    <a:pt x="334" y="13"/>
                  </a:lnTo>
                  <a:lnTo>
                    <a:pt x="345" y="13"/>
                  </a:lnTo>
                  <a:lnTo>
                    <a:pt x="353" y="13"/>
                  </a:lnTo>
                  <a:lnTo>
                    <a:pt x="359" y="13"/>
                  </a:lnTo>
                  <a:lnTo>
                    <a:pt x="360" y="13"/>
                  </a:lnTo>
                  <a:lnTo>
                    <a:pt x="362" y="13"/>
                  </a:lnTo>
                  <a:lnTo>
                    <a:pt x="364" y="13"/>
                  </a:lnTo>
                  <a:lnTo>
                    <a:pt x="370" y="9"/>
                  </a:lnTo>
                  <a:lnTo>
                    <a:pt x="374" y="4"/>
                  </a:lnTo>
                  <a:lnTo>
                    <a:pt x="370" y="2"/>
                  </a:lnTo>
                  <a:lnTo>
                    <a:pt x="364" y="0"/>
                  </a:lnTo>
                  <a:lnTo>
                    <a:pt x="364" y="0"/>
                  </a:lnTo>
                  <a:close/>
                  <a:moveTo>
                    <a:pt x="364" y="0"/>
                  </a:moveTo>
                  <a:lnTo>
                    <a:pt x="3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78"/>
            <p:cNvSpPr>
              <a:spLocks noEditPoints="1"/>
            </p:cNvSpPr>
            <p:nvPr/>
          </p:nvSpPr>
          <p:spPr bwMode="auto">
            <a:xfrm>
              <a:off x="9113838" y="3833813"/>
              <a:ext cx="296863" cy="11113"/>
            </a:xfrm>
            <a:custGeom>
              <a:avLst/>
              <a:gdLst>
                <a:gd name="T0" fmla="*/ 364 w 374"/>
                <a:gd name="T1" fmla="*/ 0 h 13"/>
                <a:gd name="T2" fmla="*/ 332 w 374"/>
                <a:gd name="T3" fmla="*/ 0 h 13"/>
                <a:gd name="T4" fmla="*/ 301 w 374"/>
                <a:gd name="T5" fmla="*/ 0 h 13"/>
                <a:gd name="T6" fmla="*/ 272 w 374"/>
                <a:gd name="T7" fmla="*/ 0 h 13"/>
                <a:gd name="T8" fmla="*/ 245 w 374"/>
                <a:gd name="T9" fmla="*/ 0 h 13"/>
                <a:gd name="T10" fmla="*/ 197 w 374"/>
                <a:gd name="T11" fmla="*/ 0 h 13"/>
                <a:gd name="T12" fmla="*/ 155 w 374"/>
                <a:gd name="T13" fmla="*/ 0 h 13"/>
                <a:gd name="T14" fmla="*/ 120 w 374"/>
                <a:gd name="T15" fmla="*/ 0 h 13"/>
                <a:gd name="T16" fmla="*/ 92 w 374"/>
                <a:gd name="T17" fmla="*/ 0 h 13"/>
                <a:gd name="T18" fmla="*/ 69 w 374"/>
                <a:gd name="T19" fmla="*/ 0 h 13"/>
                <a:gd name="T20" fmla="*/ 49 w 374"/>
                <a:gd name="T21" fmla="*/ 0 h 13"/>
                <a:gd name="T22" fmla="*/ 34 w 374"/>
                <a:gd name="T23" fmla="*/ 0 h 13"/>
                <a:gd name="T24" fmla="*/ 23 w 374"/>
                <a:gd name="T25" fmla="*/ 0 h 13"/>
                <a:gd name="T26" fmla="*/ 15 w 374"/>
                <a:gd name="T27" fmla="*/ 0 h 13"/>
                <a:gd name="T28" fmla="*/ 9 w 374"/>
                <a:gd name="T29" fmla="*/ 0 h 13"/>
                <a:gd name="T30" fmla="*/ 7 w 374"/>
                <a:gd name="T31" fmla="*/ 0 h 13"/>
                <a:gd name="T32" fmla="*/ 5 w 374"/>
                <a:gd name="T33" fmla="*/ 0 h 13"/>
                <a:gd name="T34" fmla="*/ 3 w 374"/>
                <a:gd name="T35" fmla="*/ 0 h 13"/>
                <a:gd name="T36" fmla="*/ 3 w 374"/>
                <a:gd name="T37" fmla="*/ 0 h 13"/>
                <a:gd name="T38" fmla="*/ 1 w 374"/>
                <a:gd name="T39" fmla="*/ 2 h 13"/>
                <a:gd name="T40" fmla="*/ 0 w 374"/>
                <a:gd name="T41" fmla="*/ 5 h 13"/>
                <a:gd name="T42" fmla="*/ 0 w 374"/>
                <a:gd name="T43" fmla="*/ 7 h 13"/>
                <a:gd name="T44" fmla="*/ 0 w 374"/>
                <a:gd name="T45" fmla="*/ 9 h 13"/>
                <a:gd name="T46" fmla="*/ 1 w 374"/>
                <a:gd name="T47" fmla="*/ 11 h 13"/>
                <a:gd name="T48" fmla="*/ 3 w 374"/>
                <a:gd name="T49" fmla="*/ 11 h 13"/>
                <a:gd name="T50" fmla="*/ 3 w 374"/>
                <a:gd name="T51" fmla="*/ 13 h 13"/>
                <a:gd name="T52" fmla="*/ 36 w 374"/>
                <a:gd name="T53" fmla="*/ 13 h 13"/>
                <a:gd name="T54" fmla="*/ 67 w 374"/>
                <a:gd name="T55" fmla="*/ 13 h 13"/>
                <a:gd name="T56" fmla="*/ 96 w 374"/>
                <a:gd name="T57" fmla="*/ 13 h 13"/>
                <a:gd name="T58" fmla="*/ 122 w 374"/>
                <a:gd name="T59" fmla="*/ 13 h 13"/>
                <a:gd name="T60" fmla="*/ 170 w 374"/>
                <a:gd name="T61" fmla="*/ 13 h 13"/>
                <a:gd name="T62" fmla="*/ 213 w 374"/>
                <a:gd name="T63" fmla="*/ 13 h 13"/>
                <a:gd name="T64" fmla="*/ 247 w 374"/>
                <a:gd name="T65" fmla="*/ 13 h 13"/>
                <a:gd name="T66" fmla="*/ 276 w 374"/>
                <a:gd name="T67" fmla="*/ 13 h 13"/>
                <a:gd name="T68" fmla="*/ 299 w 374"/>
                <a:gd name="T69" fmla="*/ 13 h 13"/>
                <a:gd name="T70" fmla="*/ 318 w 374"/>
                <a:gd name="T71" fmla="*/ 13 h 13"/>
                <a:gd name="T72" fmla="*/ 334 w 374"/>
                <a:gd name="T73" fmla="*/ 13 h 13"/>
                <a:gd name="T74" fmla="*/ 345 w 374"/>
                <a:gd name="T75" fmla="*/ 13 h 13"/>
                <a:gd name="T76" fmla="*/ 353 w 374"/>
                <a:gd name="T77" fmla="*/ 13 h 13"/>
                <a:gd name="T78" fmla="*/ 359 w 374"/>
                <a:gd name="T79" fmla="*/ 13 h 13"/>
                <a:gd name="T80" fmla="*/ 360 w 374"/>
                <a:gd name="T81" fmla="*/ 13 h 13"/>
                <a:gd name="T82" fmla="*/ 362 w 374"/>
                <a:gd name="T83" fmla="*/ 13 h 13"/>
                <a:gd name="T84" fmla="*/ 364 w 374"/>
                <a:gd name="T85" fmla="*/ 13 h 13"/>
                <a:gd name="T86" fmla="*/ 370 w 374"/>
                <a:gd name="T87" fmla="*/ 11 h 13"/>
                <a:gd name="T88" fmla="*/ 374 w 374"/>
                <a:gd name="T89" fmla="*/ 7 h 13"/>
                <a:gd name="T90" fmla="*/ 370 w 374"/>
                <a:gd name="T91" fmla="*/ 2 h 13"/>
                <a:gd name="T92" fmla="*/ 364 w 374"/>
                <a:gd name="T93" fmla="*/ 0 h 13"/>
                <a:gd name="T94" fmla="*/ 364 w 374"/>
                <a:gd name="T95" fmla="*/ 0 h 13"/>
                <a:gd name="T96" fmla="*/ 364 w 374"/>
                <a:gd name="T97" fmla="*/ 0 h 13"/>
                <a:gd name="T98" fmla="*/ 364 w 374"/>
                <a:gd name="T9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74" h="13">
                  <a:moveTo>
                    <a:pt x="364" y="0"/>
                  </a:moveTo>
                  <a:lnTo>
                    <a:pt x="332" y="0"/>
                  </a:lnTo>
                  <a:lnTo>
                    <a:pt x="301" y="0"/>
                  </a:lnTo>
                  <a:lnTo>
                    <a:pt x="272" y="0"/>
                  </a:lnTo>
                  <a:lnTo>
                    <a:pt x="245" y="0"/>
                  </a:lnTo>
                  <a:lnTo>
                    <a:pt x="197" y="0"/>
                  </a:lnTo>
                  <a:lnTo>
                    <a:pt x="155" y="0"/>
                  </a:lnTo>
                  <a:lnTo>
                    <a:pt x="120" y="0"/>
                  </a:lnTo>
                  <a:lnTo>
                    <a:pt x="92" y="0"/>
                  </a:lnTo>
                  <a:lnTo>
                    <a:pt x="69" y="0"/>
                  </a:lnTo>
                  <a:lnTo>
                    <a:pt x="49" y="0"/>
                  </a:lnTo>
                  <a:lnTo>
                    <a:pt x="34" y="0"/>
                  </a:lnTo>
                  <a:lnTo>
                    <a:pt x="23" y="0"/>
                  </a:lnTo>
                  <a:lnTo>
                    <a:pt x="15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1"/>
                  </a:lnTo>
                  <a:lnTo>
                    <a:pt x="3" y="13"/>
                  </a:lnTo>
                  <a:lnTo>
                    <a:pt x="36" y="13"/>
                  </a:lnTo>
                  <a:lnTo>
                    <a:pt x="67" y="13"/>
                  </a:lnTo>
                  <a:lnTo>
                    <a:pt x="96" y="13"/>
                  </a:lnTo>
                  <a:lnTo>
                    <a:pt x="122" y="13"/>
                  </a:lnTo>
                  <a:lnTo>
                    <a:pt x="170" y="13"/>
                  </a:lnTo>
                  <a:lnTo>
                    <a:pt x="213" y="13"/>
                  </a:lnTo>
                  <a:lnTo>
                    <a:pt x="247" y="13"/>
                  </a:lnTo>
                  <a:lnTo>
                    <a:pt x="276" y="13"/>
                  </a:lnTo>
                  <a:lnTo>
                    <a:pt x="299" y="13"/>
                  </a:lnTo>
                  <a:lnTo>
                    <a:pt x="318" y="13"/>
                  </a:lnTo>
                  <a:lnTo>
                    <a:pt x="334" y="13"/>
                  </a:lnTo>
                  <a:lnTo>
                    <a:pt x="345" y="13"/>
                  </a:lnTo>
                  <a:lnTo>
                    <a:pt x="353" y="13"/>
                  </a:lnTo>
                  <a:lnTo>
                    <a:pt x="359" y="13"/>
                  </a:lnTo>
                  <a:lnTo>
                    <a:pt x="360" y="13"/>
                  </a:lnTo>
                  <a:lnTo>
                    <a:pt x="362" y="13"/>
                  </a:lnTo>
                  <a:lnTo>
                    <a:pt x="364" y="13"/>
                  </a:lnTo>
                  <a:lnTo>
                    <a:pt x="370" y="11"/>
                  </a:lnTo>
                  <a:lnTo>
                    <a:pt x="374" y="7"/>
                  </a:lnTo>
                  <a:lnTo>
                    <a:pt x="370" y="2"/>
                  </a:lnTo>
                  <a:lnTo>
                    <a:pt x="364" y="0"/>
                  </a:lnTo>
                  <a:lnTo>
                    <a:pt x="364" y="0"/>
                  </a:lnTo>
                  <a:close/>
                  <a:moveTo>
                    <a:pt x="364" y="0"/>
                  </a:moveTo>
                  <a:lnTo>
                    <a:pt x="3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" name="Freeform 94"/>
          <p:cNvSpPr>
            <a:spLocks/>
          </p:cNvSpPr>
          <p:nvPr/>
        </p:nvSpPr>
        <p:spPr bwMode="auto">
          <a:xfrm rot="5400000">
            <a:off x="5503920" y="5424289"/>
            <a:ext cx="396220" cy="315187"/>
          </a:xfrm>
          <a:custGeom>
            <a:avLst/>
            <a:gdLst>
              <a:gd name="T0" fmla="*/ 0 w 328"/>
              <a:gd name="T1" fmla="*/ 49 h 148"/>
              <a:gd name="T2" fmla="*/ 234 w 328"/>
              <a:gd name="T3" fmla="*/ 49 h 148"/>
              <a:gd name="T4" fmla="*/ 234 w 328"/>
              <a:gd name="T5" fmla="*/ 0 h 148"/>
              <a:gd name="T6" fmla="*/ 328 w 328"/>
              <a:gd name="T7" fmla="*/ 73 h 148"/>
              <a:gd name="T8" fmla="*/ 234 w 328"/>
              <a:gd name="T9" fmla="*/ 148 h 148"/>
              <a:gd name="T10" fmla="*/ 234 w 328"/>
              <a:gd name="T11" fmla="*/ 97 h 148"/>
              <a:gd name="T12" fmla="*/ 0 w 328"/>
              <a:gd name="T13" fmla="*/ 97 h 148"/>
              <a:gd name="T14" fmla="*/ 0 w 328"/>
              <a:gd name="T15" fmla="*/ 49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8" h="148">
                <a:moveTo>
                  <a:pt x="0" y="49"/>
                </a:moveTo>
                <a:lnTo>
                  <a:pt x="234" y="49"/>
                </a:lnTo>
                <a:lnTo>
                  <a:pt x="234" y="0"/>
                </a:lnTo>
                <a:lnTo>
                  <a:pt x="328" y="73"/>
                </a:lnTo>
                <a:lnTo>
                  <a:pt x="234" y="148"/>
                </a:lnTo>
                <a:lnTo>
                  <a:pt x="234" y="97"/>
                </a:lnTo>
                <a:lnTo>
                  <a:pt x="0" y="97"/>
                </a:lnTo>
                <a:lnTo>
                  <a:pt x="0" y="49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3"/>
          </a:p>
        </p:txBody>
      </p:sp>
      <p:sp>
        <p:nvSpPr>
          <p:cNvPr id="18" name="Text Placeholder 4"/>
          <p:cNvSpPr txBox="1">
            <a:spLocks/>
          </p:cNvSpPr>
          <p:nvPr/>
        </p:nvSpPr>
        <p:spPr>
          <a:xfrm>
            <a:off x="1742063" y="5939590"/>
            <a:ext cx="2708639" cy="30821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solidFill>
                  <a:srgbClr val="C0392B"/>
                </a:solidFill>
                <a:latin typeface="Calibri" panose="020F0502020204030204" pitchFamily="34" charset="0"/>
              </a:rPr>
              <a:t>Ожидаемые результаты</a:t>
            </a:r>
            <a:r>
              <a:rPr lang="en-US" sz="1800" dirty="0" smtClean="0">
                <a:solidFill>
                  <a:srgbClr val="C0392B"/>
                </a:solidFill>
                <a:latin typeface="Calibri" panose="020F0502020204030204" pitchFamily="34" charset="0"/>
              </a:rPr>
              <a:t>:</a:t>
            </a:r>
            <a:endParaRPr lang="en-US" sz="1800" dirty="0">
              <a:solidFill>
                <a:srgbClr val="C0392B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369971" y="5903558"/>
            <a:ext cx="53805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392B"/>
                </a:solidFill>
                <a:latin typeface="Calibri" panose="020F0502020204030204" pitchFamily="34" charset="0"/>
              </a:rPr>
              <a:t>Высокомотивированные молодые преподаватели </a:t>
            </a:r>
          </a:p>
        </p:txBody>
      </p:sp>
    </p:spTree>
    <p:extLst>
      <p:ext uri="{BB962C8B-B14F-4D97-AF65-F5344CB8AC3E}">
        <p14:creationId xmlns:p14="http://schemas.microsoft.com/office/powerpoint/2010/main" val="3349317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15140" y="371475"/>
            <a:ext cx="10957760" cy="119466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b="0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Методы и инструменты интеграции </a:t>
            </a:r>
            <a:r>
              <a:rPr lang="ru-RU" sz="2400" b="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НИР с </a:t>
            </a:r>
            <a:r>
              <a:rPr lang="ru-RU" sz="2400" b="0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образовательным </a:t>
            </a:r>
            <a:r>
              <a:rPr lang="ru-RU" sz="2400" b="0" dirty="0" smtClean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процессом.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i="1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</a:rPr>
              <a:t>Развитие образовательных программ</a:t>
            </a:r>
            <a:endParaRPr lang="en-US" sz="2400" i="1" dirty="0">
              <a:latin typeface="Calibri" panose="020F0502020204030204" pitchFamily="34" charset="0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872411" y="1412286"/>
            <a:ext cx="6061789" cy="1021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FEFEF"/>
              </a:solidFill>
            </a:endParaRPr>
          </a:p>
        </p:txBody>
      </p:sp>
      <p:sp>
        <p:nvSpPr>
          <p:cNvPr id="33" name="Text Placeholder 4"/>
          <p:cNvSpPr txBox="1">
            <a:spLocks/>
          </p:cNvSpPr>
          <p:nvPr/>
        </p:nvSpPr>
        <p:spPr>
          <a:xfrm>
            <a:off x="3103635" y="4533593"/>
            <a:ext cx="6749490" cy="6257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just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41" name="Text Placeholder 4"/>
          <p:cNvSpPr txBox="1">
            <a:spLocks/>
          </p:cNvSpPr>
          <p:nvPr/>
        </p:nvSpPr>
        <p:spPr>
          <a:xfrm>
            <a:off x="1850919" y="2059613"/>
            <a:ext cx="8791940" cy="30821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rgbClr val="C0392B"/>
                </a:solidFill>
                <a:latin typeface="Calibri" panose="020F0502020204030204" pitchFamily="34" charset="0"/>
              </a:rPr>
              <a:t>Актуализация </a:t>
            </a:r>
            <a:r>
              <a:rPr lang="ru-RU" sz="2400" dirty="0">
                <a:solidFill>
                  <a:srgbClr val="C0392B"/>
                </a:solidFill>
                <a:latin typeface="Calibri" panose="020F0502020204030204" pitchFamily="34" charset="0"/>
              </a:rPr>
              <a:t>существующих </a:t>
            </a:r>
            <a:r>
              <a:rPr lang="ru-RU" sz="2400" dirty="0" smtClean="0">
                <a:solidFill>
                  <a:srgbClr val="C0392B"/>
                </a:solidFill>
                <a:latin typeface="Calibri" panose="020F0502020204030204" pitchFamily="34" charset="0"/>
              </a:rPr>
              <a:t>программ и разработка новых</a:t>
            </a:r>
            <a:endParaRPr lang="ru-RU" sz="2400" dirty="0">
              <a:solidFill>
                <a:srgbClr val="C0392B"/>
              </a:solidFill>
              <a:latin typeface="Calibri" panose="020F0502020204030204" pitchFamily="34" charset="0"/>
            </a:endParaRPr>
          </a:p>
        </p:txBody>
      </p:sp>
      <p:sp>
        <p:nvSpPr>
          <p:cNvPr id="42" name="Text Placeholder 4"/>
          <p:cNvSpPr txBox="1">
            <a:spLocks/>
          </p:cNvSpPr>
          <p:nvPr/>
        </p:nvSpPr>
        <p:spPr>
          <a:xfrm>
            <a:off x="1868014" y="2427612"/>
            <a:ext cx="8257516" cy="6292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just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latin typeface="Calibri" panose="020F0502020204030204" pitchFamily="34" charset="0"/>
              </a:rPr>
              <a:t>Важным результатом интеграции результатов НИР в образовательный процесс также является создание и обновление образовательных программ. 	Так в частности, результаты НИР по проблематике электроэнергетики обусловили подготовку и открытие новой магистерской программы «Бизнес в электроэнергетике»</a:t>
            </a:r>
          </a:p>
        </p:txBody>
      </p:sp>
      <p:cxnSp>
        <p:nvCxnSpPr>
          <p:cNvPr id="63" name="Straight Connector 39"/>
          <p:cNvCxnSpPr/>
          <p:nvPr/>
        </p:nvCxnSpPr>
        <p:spPr>
          <a:xfrm>
            <a:off x="1811434" y="2123751"/>
            <a:ext cx="17366" cy="18510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166"/>
          <p:cNvGrpSpPr/>
          <p:nvPr/>
        </p:nvGrpSpPr>
        <p:grpSpPr>
          <a:xfrm>
            <a:off x="1155180" y="2115200"/>
            <a:ext cx="531500" cy="501259"/>
            <a:chOff x="9064626" y="3648076"/>
            <a:chExt cx="392113" cy="371475"/>
          </a:xfrm>
          <a:solidFill>
            <a:srgbClr val="C0392B"/>
          </a:solidFill>
        </p:grpSpPr>
        <p:sp>
          <p:nvSpPr>
            <p:cNvPr id="44" name="Freeform 171"/>
            <p:cNvSpPr>
              <a:spLocks noEditPoints="1"/>
            </p:cNvSpPr>
            <p:nvPr/>
          </p:nvSpPr>
          <p:spPr bwMode="auto">
            <a:xfrm>
              <a:off x="9064626" y="3648076"/>
              <a:ext cx="392113" cy="371475"/>
            </a:xfrm>
            <a:custGeom>
              <a:avLst/>
              <a:gdLst>
                <a:gd name="T0" fmla="*/ 446 w 496"/>
                <a:gd name="T1" fmla="*/ 60 h 469"/>
                <a:gd name="T2" fmla="*/ 398 w 496"/>
                <a:gd name="T3" fmla="*/ 14 h 469"/>
                <a:gd name="T4" fmla="*/ 386 w 496"/>
                <a:gd name="T5" fmla="*/ 2 h 469"/>
                <a:gd name="T6" fmla="*/ 267 w 496"/>
                <a:gd name="T7" fmla="*/ 0 h 469"/>
                <a:gd name="T8" fmla="*/ 129 w 496"/>
                <a:gd name="T9" fmla="*/ 0 h 469"/>
                <a:gd name="T10" fmla="*/ 65 w 496"/>
                <a:gd name="T11" fmla="*/ 0 h 469"/>
                <a:gd name="T12" fmla="*/ 48 w 496"/>
                <a:gd name="T13" fmla="*/ 0 h 469"/>
                <a:gd name="T14" fmla="*/ 0 w 496"/>
                <a:gd name="T15" fmla="*/ 48 h 469"/>
                <a:gd name="T16" fmla="*/ 0 w 496"/>
                <a:gd name="T17" fmla="*/ 171 h 469"/>
                <a:gd name="T18" fmla="*/ 0 w 496"/>
                <a:gd name="T19" fmla="*/ 329 h 469"/>
                <a:gd name="T20" fmla="*/ 0 w 496"/>
                <a:gd name="T21" fmla="*/ 400 h 469"/>
                <a:gd name="T22" fmla="*/ 0 w 496"/>
                <a:gd name="T23" fmla="*/ 419 h 469"/>
                <a:gd name="T24" fmla="*/ 29 w 496"/>
                <a:gd name="T25" fmla="*/ 465 h 469"/>
                <a:gd name="T26" fmla="*/ 152 w 496"/>
                <a:gd name="T27" fmla="*/ 469 h 469"/>
                <a:gd name="T28" fmla="*/ 280 w 496"/>
                <a:gd name="T29" fmla="*/ 469 h 469"/>
                <a:gd name="T30" fmla="*/ 401 w 496"/>
                <a:gd name="T31" fmla="*/ 469 h 469"/>
                <a:gd name="T32" fmla="*/ 446 w 496"/>
                <a:gd name="T33" fmla="*/ 469 h 469"/>
                <a:gd name="T34" fmla="*/ 469 w 496"/>
                <a:gd name="T35" fmla="*/ 465 h 469"/>
                <a:gd name="T36" fmla="*/ 496 w 496"/>
                <a:gd name="T37" fmla="*/ 369 h 469"/>
                <a:gd name="T38" fmla="*/ 496 w 496"/>
                <a:gd name="T39" fmla="*/ 221 h 469"/>
                <a:gd name="T40" fmla="*/ 496 w 496"/>
                <a:gd name="T41" fmla="*/ 152 h 469"/>
                <a:gd name="T42" fmla="*/ 496 w 496"/>
                <a:gd name="T43" fmla="*/ 127 h 469"/>
                <a:gd name="T44" fmla="*/ 490 w 496"/>
                <a:gd name="T45" fmla="*/ 102 h 469"/>
                <a:gd name="T46" fmla="*/ 451 w 496"/>
                <a:gd name="T47" fmla="*/ 438 h 469"/>
                <a:gd name="T48" fmla="*/ 319 w 496"/>
                <a:gd name="T49" fmla="*/ 438 h 469"/>
                <a:gd name="T50" fmla="*/ 179 w 496"/>
                <a:gd name="T51" fmla="*/ 438 h 469"/>
                <a:gd name="T52" fmla="*/ 83 w 496"/>
                <a:gd name="T53" fmla="*/ 438 h 469"/>
                <a:gd name="T54" fmla="*/ 52 w 496"/>
                <a:gd name="T55" fmla="*/ 438 h 469"/>
                <a:gd name="T56" fmla="*/ 35 w 496"/>
                <a:gd name="T57" fmla="*/ 432 h 469"/>
                <a:gd name="T58" fmla="*/ 29 w 496"/>
                <a:gd name="T59" fmla="*/ 354 h 469"/>
                <a:gd name="T60" fmla="*/ 29 w 496"/>
                <a:gd name="T61" fmla="*/ 206 h 469"/>
                <a:gd name="T62" fmla="*/ 29 w 496"/>
                <a:gd name="T63" fmla="*/ 95 h 469"/>
                <a:gd name="T64" fmla="*/ 29 w 496"/>
                <a:gd name="T65" fmla="*/ 54 h 469"/>
                <a:gd name="T66" fmla="*/ 31 w 496"/>
                <a:gd name="T67" fmla="*/ 41 h 469"/>
                <a:gd name="T68" fmla="*/ 104 w 496"/>
                <a:gd name="T69" fmla="*/ 29 h 469"/>
                <a:gd name="T70" fmla="*/ 257 w 496"/>
                <a:gd name="T71" fmla="*/ 29 h 469"/>
                <a:gd name="T72" fmla="*/ 332 w 496"/>
                <a:gd name="T73" fmla="*/ 29 h 469"/>
                <a:gd name="T74" fmla="*/ 359 w 496"/>
                <a:gd name="T75" fmla="*/ 29 h 469"/>
                <a:gd name="T76" fmla="*/ 359 w 496"/>
                <a:gd name="T77" fmla="*/ 77 h 469"/>
                <a:gd name="T78" fmla="*/ 359 w 496"/>
                <a:gd name="T79" fmla="*/ 93 h 469"/>
                <a:gd name="T80" fmla="*/ 403 w 496"/>
                <a:gd name="T81" fmla="*/ 141 h 469"/>
                <a:gd name="T82" fmla="*/ 459 w 496"/>
                <a:gd name="T83" fmla="*/ 141 h 469"/>
                <a:gd name="T84" fmla="*/ 467 w 496"/>
                <a:gd name="T85" fmla="*/ 419 h 469"/>
                <a:gd name="T86" fmla="*/ 405 w 496"/>
                <a:gd name="T87" fmla="*/ 127 h 469"/>
                <a:gd name="T88" fmla="*/ 382 w 496"/>
                <a:gd name="T89" fmla="*/ 118 h 469"/>
                <a:gd name="T90" fmla="*/ 375 w 496"/>
                <a:gd name="T91" fmla="*/ 56 h 469"/>
                <a:gd name="T92" fmla="*/ 375 w 496"/>
                <a:gd name="T93" fmla="*/ 29 h 469"/>
                <a:gd name="T94" fmla="*/ 417 w 496"/>
                <a:gd name="T95" fmla="*/ 75 h 469"/>
                <a:gd name="T96" fmla="*/ 461 w 496"/>
                <a:gd name="T97" fmla="*/ 121 h 469"/>
                <a:gd name="T98" fmla="*/ 417 w 496"/>
                <a:gd name="T99" fmla="*/ 127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96" h="469">
                  <a:moveTo>
                    <a:pt x="490" y="102"/>
                  </a:moveTo>
                  <a:lnTo>
                    <a:pt x="472" y="87"/>
                  </a:lnTo>
                  <a:lnTo>
                    <a:pt x="457" y="72"/>
                  </a:lnTo>
                  <a:lnTo>
                    <a:pt x="446" y="60"/>
                  </a:lnTo>
                  <a:lnTo>
                    <a:pt x="434" y="48"/>
                  </a:lnTo>
                  <a:lnTo>
                    <a:pt x="417" y="33"/>
                  </a:lnTo>
                  <a:lnTo>
                    <a:pt x="405" y="22"/>
                  </a:lnTo>
                  <a:lnTo>
                    <a:pt x="398" y="14"/>
                  </a:lnTo>
                  <a:lnTo>
                    <a:pt x="394" y="12"/>
                  </a:lnTo>
                  <a:lnTo>
                    <a:pt x="394" y="10"/>
                  </a:lnTo>
                  <a:lnTo>
                    <a:pt x="394" y="10"/>
                  </a:lnTo>
                  <a:lnTo>
                    <a:pt x="386" y="2"/>
                  </a:lnTo>
                  <a:lnTo>
                    <a:pt x="380" y="0"/>
                  </a:lnTo>
                  <a:lnTo>
                    <a:pt x="375" y="0"/>
                  </a:lnTo>
                  <a:lnTo>
                    <a:pt x="317" y="0"/>
                  </a:lnTo>
                  <a:lnTo>
                    <a:pt x="267" y="0"/>
                  </a:lnTo>
                  <a:lnTo>
                    <a:pt x="223" y="0"/>
                  </a:lnTo>
                  <a:lnTo>
                    <a:pt x="186" y="0"/>
                  </a:lnTo>
                  <a:lnTo>
                    <a:pt x="154" y="0"/>
                  </a:lnTo>
                  <a:lnTo>
                    <a:pt x="129" y="0"/>
                  </a:lnTo>
                  <a:lnTo>
                    <a:pt x="106" y="0"/>
                  </a:lnTo>
                  <a:lnTo>
                    <a:pt x="88" y="0"/>
                  </a:lnTo>
                  <a:lnTo>
                    <a:pt x="75" y="0"/>
                  </a:lnTo>
                  <a:lnTo>
                    <a:pt x="65" y="0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29" y="2"/>
                  </a:lnTo>
                  <a:lnTo>
                    <a:pt x="14" y="14"/>
                  </a:lnTo>
                  <a:lnTo>
                    <a:pt x="2" y="29"/>
                  </a:lnTo>
                  <a:lnTo>
                    <a:pt x="0" y="48"/>
                  </a:lnTo>
                  <a:lnTo>
                    <a:pt x="0" y="83"/>
                  </a:lnTo>
                  <a:lnTo>
                    <a:pt x="0" y="114"/>
                  </a:lnTo>
                  <a:lnTo>
                    <a:pt x="0" y="144"/>
                  </a:lnTo>
                  <a:lnTo>
                    <a:pt x="0" y="171"/>
                  </a:lnTo>
                  <a:lnTo>
                    <a:pt x="0" y="221"/>
                  </a:lnTo>
                  <a:lnTo>
                    <a:pt x="0" y="263"/>
                  </a:lnTo>
                  <a:lnTo>
                    <a:pt x="0" y="300"/>
                  </a:lnTo>
                  <a:lnTo>
                    <a:pt x="0" y="329"/>
                  </a:lnTo>
                  <a:lnTo>
                    <a:pt x="0" y="354"/>
                  </a:lnTo>
                  <a:lnTo>
                    <a:pt x="0" y="373"/>
                  </a:lnTo>
                  <a:lnTo>
                    <a:pt x="0" y="388"/>
                  </a:lnTo>
                  <a:lnTo>
                    <a:pt x="0" y="400"/>
                  </a:lnTo>
                  <a:lnTo>
                    <a:pt x="0" y="409"/>
                  </a:lnTo>
                  <a:lnTo>
                    <a:pt x="0" y="413"/>
                  </a:lnTo>
                  <a:lnTo>
                    <a:pt x="0" y="417"/>
                  </a:lnTo>
                  <a:lnTo>
                    <a:pt x="0" y="419"/>
                  </a:lnTo>
                  <a:lnTo>
                    <a:pt x="0" y="419"/>
                  </a:lnTo>
                  <a:lnTo>
                    <a:pt x="2" y="440"/>
                  </a:lnTo>
                  <a:lnTo>
                    <a:pt x="14" y="455"/>
                  </a:lnTo>
                  <a:lnTo>
                    <a:pt x="29" y="465"/>
                  </a:lnTo>
                  <a:lnTo>
                    <a:pt x="48" y="469"/>
                  </a:lnTo>
                  <a:lnTo>
                    <a:pt x="85" y="469"/>
                  </a:lnTo>
                  <a:lnTo>
                    <a:pt x="119" y="469"/>
                  </a:lnTo>
                  <a:lnTo>
                    <a:pt x="152" y="469"/>
                  </a:lnTo>
                  <a:lnTo>
                    <a:pt x="181" y="469"/>
                  </a:lnTo>
                  <a:lnTo>
                    <a:pt x="209" y="469"/>
                  </a:lnTo>
                  <a:lnTo>
                    <a:pt x="234" y="469"/>
                  </a:lnTo>
                  <a:lnTo>
                    <a:pt x="280" y="469"/>
                  </a:lnTo>
                  <a:lnTo>
                    <a:pt x="321" y="469"/>
                  </a:lnTo>
                  <a:lnTo>
                    <a:pt x="353" y="469"/>
                  </a:lnTo>
                  <a:lnTo>
                    <a:pt x="380" y="469"/>
                  </a:lnTo>
                  <a:lnTo>
                    <a:pt x="401" y="469"/>
                  </a:lnTo>
                  <a:lnTo>
                    <a:pt x="417" y="469"/>
                  </a:lnTo>
                  <a:lnTo>
                    <a:pt x="430" y="469"/>
                  </a:lnTo>
                  <a:lnTo>
                    <a:pt x="440" y="469"/>
                  </a:lnTo>
                  <a:lnTo>
                    <a:pt x="446" y="469"/>
                  </a:lnTo>
                  <a:lnTo>
                    <a:pt x="449" y="469"/>
                  </a:lnTo>
                  <a:lnTo>
                    <a:pt x="449" y="469"/>
                  </a:lnTo>
                  <a:lnTo>
                    <a:pt x="451" y="469"/>
                  </a:lnTo>
                  <a:lnTo>
                    <a:pt x="469" y="465"/>
                  </a:lnTo>
                  <a:lnTo>
                    <a:pt x="482" y="455"/>
                  </a:lnTo>
                  <a:lnTo>
                    <a:pt x="492" y="440"/>
                  </a:lnTo>
                  <a:lnTo>
                    <a:pt x="496" y="419"/>
                  </a:lnTo>
                  <a:lnTo>
                    <a:pt x="496" y="369"/>
                  </a:lnTo>
                  <a:lnTo>
                    <a:pt x="496" y="323"/>
                  </a:lnTo>
                  <a:lnTo>
                    <a:pt x="496" y="285"/>
                  </a:lnTo>
                  <a:lnTo>
                    <a:pt x="496" y="250"/>
                  </a:lnTo>
                  <a:lnTo>
                    <a:pt x="496" y="221"/>
                  </a:lnTo>
                  <a:lnTo>
                    <a:pt x="496" y="198"/>
                  </a:lnTo>
                  <a:lnTo>
                    <a:pt x="496" y="179"/>
                  </a:lnTo>
                  <a:lnTo>
                    <a:pt x="496" y="164"/>
                  </a:lnTo>
                  <a:lnTo>
                    <a:pt x="496" y="152"/>
                  </a:lnTo>
                  <a:lnTo>
                    <a:pt x="496" y="143"/>
                  </a:lnTo>
                  <a:lnTo>
                    <a:pt x="496" y="137"/>
                  </a:lnTo>
                  <a:lnTo>
                    <a:pt x="496" y="131"/>
                  </a:lnTo>
                  <a:lnTo>
                    <a:pt x="496" y="127"/>
                  </a:lnTo>
                  <a:lnTo>
                    <a:pt x="496" y="127"/>
                  </a:lnTo>
                  <a:lnTo>
                    <a:pt x="494" y="114"/>
                  </a:lnTo>
                  <a:lnTo>
                    <a:pt x="490" y="102"/>
                  </a:lnTo>
                  <a:lnTo>
                    <a:pt x="490" y="102"/>
                  </a:lnTo>
                  <a:close/>
                  <a:moveTo>
                    <a:pt x="467" y="419"/>
                  </a:moveTo>
                  <a:lnTo>
                    <a:pt x="463" y="432"/>
                  </a:lnTo>
                  <a:lnTo>
                    <a:pt x="457" y="438"/>
                  </a:lnTo>
                  <a:lnTo>
                    <a:pt x="451" y="438"/>
                  </a:lnTo>
                  <a:lnTo>
                    <a:pt x="415" y="438"/>
                  </a:lnTo>
                  <a:lnTo>
                    <a:pt x="380" y="438"/>
                  </a:lnTo>
                  <a:lnTo>
                    <a:pt x="348" y="438"/>
                  </a:lnTo>
                  <a:lnTo>
                    <a:pt x="319" y="438"/>
                  </a:lnTo>
                  <a:lnTo>
                    <a:pt x="290" y="438"/>
                  </a:lnTo>
                  <a:lnTo>
                    <a:pt x="265" y="438"/>
                  </a:lnTo>
                  <a:lnTo>
                    <a:pt x="219" y="438"/>
                  </a:lnTo>
                  <a:lnTo>
                    <a:pt x="179" y="438"/>
                  </a:lnTo>
                  <a:lnTo>
                    <a:pt x="146" y="438"/>
                  </a:lnTo>
                  <a:lnTo>
                    <a:pt x="119" y="438"/>
                  </a:lnTo>
                  <a:lnTo>
                    <a:pt x="98" y="438"/>
                  </a:lnTo>
                  <a:lnTo>
                    <a:pt x="83" y="438"/>
                  </a:lnTo>
                  <a:lnTo>
                    <a:pt x="69" y="438"/>
                  </a:lnTo>
                  <a:lnTo>
                    <a:pt x="62" y="438"/>
                  </a:lnTo>
                  <a:lnTo>
                    <a:pt x="54" y="438"/>
                  </a:lnTo>
                  <a:lnTo>
                    <a:pt x="52" y="438"/>
                  </a:lnTo>
                  <a:lnTo>
                    <a:pt x="50" y="438"/>
                  </a:lnTo>
                  <a:lnTo>
                    <a:pt x="48" y="438"/>
                  </a:lnTo>
                  <a:lnTo>
                    <a:pt x="40" y="438"/>
                  </a:lnTo>
                  <a:lnTo>
                    <a:pt x="35" y="432"/>
                  </a:lnTo>
                  <a:lnTo>
                    <a:pt x="31" y="427"/>
                  </a:lnTo>
                  <a:lnTo>
                    <a:pt x="29" y="419"/>
                  </a:lnTo>
                  <a:lnTo>
                    <a:pt x="29" y="386"/>
                  </a:lnTo>
                  <a:lnTo>
                    <a:pt x="29" y="354"/>
                  </a:lnTo>
                  <a:lnTo>
                    <a:pt x="29" y="325"/>
                  </a:lnTo>
                  <a:lnTo>
                    <a:pt x="29" y="298"/>
                  </a:lnTo>
                  <a:lnTo>
                    <a:pt x="29" y="248"/>
                  </a:lnTo>
                  <a:lnTo>
                    <a:pt x="29" y="206"/>
                  </a:lnTo>
                  <a:lnTo>
                    <a:pt x="29" y="169"/>
                  </a:lnTo>
                  <a:lnTo>
                    <a:pt x="29" y="139"/>
                  </a:lnTo>
                  <a:lnTo>
                    <a:pt x="29" y="116"/>
                  </a:lnTo>
                  <a:lnTo>
                    <a:pt x="29" y="95"/>
                  </a:lnTo>
                  <a:lnTo>
                    <a:pt x="29" y="79"/>
                  </a:lnTo>
                  <a:lnTo>
                    <a:pt x="29" y="68"/>
                  </a:lnTo>
                  <a:lnTo>
                    <a:pt x="29" y="60"/>
                  </a:lnTo>
                  <a:lnTo>
                    <a:pt x="29" y="54"/>
                  </a:lnTo>
                  <a:lnTo>
                    <a:pt x="29" y="50"/>
                  </a:lnTo>
                  <a:lnTo>
                    <a:pt x="29" y="50"/>
                  </a:lnTo>
                  <a:lnTo>
                    <a:pt x="29" y="48"/>
                  </a:lnTo>
                  <a:lnTo>
                    <a:pt x="31" y="41"/>
                  </a:lnTo>
                  <a:lnTo>
                    <a:pt x="35" y="35"/>
                  </a:lnTo>
                  <a:lnTo>
                    <a:pt x="40" y="31"/>
                  </a:lnTo>
                  <a:lnTo>
                    <a:pt x="48" y="29"/>
                  </a:lnTo>
                  <a:lnTo>
                    <a:pt x="104" y="29"/>
                  </a:lnTo>
                  <a:lnTo>
                    <a:pt x="152" y="29"/>
                  </a:lnTo>
                  <a:lnTo>
                    <a:pt x="192" y="29"/>
                  </a:lnTo>
                  <a:lnTo>
                    <a:pt x="229" y="29"/>
                  </a:lnTo>
                  <a:lnTo>
                    <a:pt x="257" y="29"/>
                  </a:lnTo>
                  <a:lnTo>
                    <a:pt x="282" y="29"/>
                  </a:lnTo>
                  <a:lnTo>
                    <a:pt x="304" y="29"/>
                  </a:lnTo>
                  <a:lnTo>
                    <a:pt x="321" y="29"/>
                  </a:lnTo>
                  <a:lnTo>
                    <a:pt x="332" y="29"/>
                  </a:lnTo>
                  <a:lnTo>
                    <a:pt x="342" y="29"/>
                  </a:lnTo>
                  <a:lnTo>
                    <a:pt x="350" y="29"/>
                  </a:lnTo>
                  <a:lnTo>
                    <a:pt x="353" y="29"/>
                  </a:lnTo>
                  <a:lnTo>
                    <a:pt x="359" y="29"/>
                  </a:lnTo>
                  <a:lnTo>
                    <a:pt x="359" y="29"/>
                  </a:lnTo>
                  <a:lnTo>
                    <a:pt x="359" y="50"/>
                  </a:lnTo>
                  <a:lnTo>
                    <a:pt x="359" y="66"/>
                  </a:lnTo>
                  <a:lnTo>
                    <a:pt x="359" y="77"/>
                  </a:lnTo>
                  <a:lnTo>
                    <a:pt x="359" y="85"/>
                  </a:lnTo>
                  <a:lnTo>
                    <a:pt x="359" y="89"/>
                  </a:lnTo>
                  <a:lnTo>
                    <a:pt x="359" y="93"/>
                  </a:lnTo>
                  <a:lnTo>
                    <a:pt x="359" y="93"/>
                  </a:lnTo>
                  <a:lnTo>
                    <a:pt x="363" y="114"/>
                  </a:lnTo>
                  <a:lnTo>
                    <a:pt x="373" y="129"/>
                  </a:lnTo>
                  <a:lnTo>
                    <a:pt x="386" y="139"/>
                  </a:lnTo>
                  <a:lnTo>
                    <a:pt x="403" y="141"/>
                  </a:lnTo>
                  <a:lnTo>
                    <a:pt x="424" y="141"/>
                  </a:lnTo>
                  <a:lnTo>
                    <a:pt x="440" y="141"/>
                  </a:lnTo>
                  <a:lnTo>
                    <a:pt x="451" y="141"/>
                  </a:lnTo>
                  <a:lnTo>
                    <a:pt x="459" y="141"/>
                  </a:lnTo>
                  <a:lnTo>
                    <a:pt x="463" y="141"/>
                  </a:lnTo>
                  <a:lnTo>
                    <a:pt x="465" y="141"/>
                  </a:lnTo>
                  <a:lnTo>
                    <a:pt x="467" y="141"/>
                  </a:lnTo>
                  <a:lnTo>
                    <a:pt x="467" y="419"/>
                  </a:lnTo>
                  <a:lnTo>
                    <a:pt x="467" y="419"/>
                  </a:lnTo>
                  <a:close/>
                  <a:moveTo>
                    <a:pt x="417" y="127"/>
                  </a:moveTo>
                  <a:lnTo>
                    <a:pt x="409" y="127"/>
                  </a:lnTo>
                  <a:lnTo>
                    <a:pt x="405" y="127"/>
                  </a:lnTo>
                  <a:lnTo>
                    <a:pt x="403" y="127"/>
                  </a:lnTo>
                  <a:lnTo>
                    <a:pt x="403" y="127"/>
                  </a:lnTo>
                  <a:lnTo>
                    <a:pt x="392" y="125"/>
                  </a:lnTo>
                  <a:lnTo>
                    <a:pt x="382" y="118"/>
                  </a:lnTo>
                  <a:lnTo>
                    <a:pt x="376" y="106"/>
                  </a:lnTo>
                  <a:lnTo>
                    <a:pt x="375" y="93"/>
                  </a:lnTo>
                  <a:lnTo>
                    <a:pt x="375" y="72"/>
                  </a:lnTo>
                  <a:lnTo>
                    <a:pt x="375" y="56"/>
                  </a:lnTo>
                  <a:lnTo>
                    <a:pt x="375" y="45"/>
                  </a:lnTo>
                  <a:lnTo>
                    <a:pt x="375" y="37"/>
                  </a:lnTo>
                  <a:lnTo>
                    <a:pt x="375" y="33"/>
                  </a:lnTo>
                  <a:lnTo>
                    <a:pt x="375" y="29"/>
                  </a:lnTo>
                  <a:lnTo>
                    <a:pt x="375" y="29"/>
                  </a:lnTo>
                  <a:lnTo>
                    <a:pt x="390" y="47"/>
                  </a:lnTo>
                  <a:lnTo>
                    <a:pt x="405" y="62"/>
                  </a:lnTo>
                  <a:lnTo>
                    <a:pt x="417" y="75"/>
                  </a:lnTo>
                  <a:lnTo>
                    <a:pt x="426" y="85"/>
                  </a:lnTo>
                  <a:lnTo>
                    <a:pt x="444" y="102"/>
                  </a:lnTo>
                  <a:lnTo>
                    <a:pt x="455" y="116"/>
                  </a:lnTo>
                  <a:lnTo>
                    <a:pt x="461" y="121"/>
                  </a:lnTo>
                  <a:lnTo>
                    <a:pt x="465" y="125"/>
                  </a:lnTo>
                  <a:lnTo>
                    <a:pt x="467" y="127"/>
                  </a:lnTo>
                  <a:lnTo>
                    <a:pt x="467" y="127"/>
                  </a:lnTo>
                  <a:lnTo>
                    <a:pt x="417" y="127"/>
                  </a:lnTo>
                  <a:lnTo>
                    <a:pt x="417" y="127"/>
                  </a:lnTo>
                  <a:close/>
                  <a:moveTo>
                    <a:pt x="417" y="127"/>
                  </a:moveTo>
                  <a:lnTo>
                    <a:pt x="417" y="1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72"/>
            <p:cNvSpPr>
              <a:spLocks noEditPoints="1"/>
            </p:cNvSpPr>
            <p:nvPr/>
          </p:nvSpPr>
          <p:spPr bwMode="auto">
            <a:xfrm>
              <a:off x="9248776" y="3721101"/>
              <a:ext cx="73025" cy="12700"/>
            </a:xfrm>
            <a:custGeom>
              <a:avLst/>
              <a:gdLst>
                <a:gd name="T0" fmla="*/ 10 w 93"/>
                <a:gd name="T1" fmla="*/ 17 h 17"/>
                <a:gd name="T2" fmla="*/ 35 w 93"/>
                <a:gd name="T3" fmla="*/ 17 h 17"/>
                <a:gd name="T4" fmla="*/ 54 w 93"/>
                <a:gd name="T5" fmla="*/ 17 h 17"/>
                <a:gd name="T6" fmla="*/ 68 w 93"/>
                <a:gd name="T7" fmla="*/ 17 h 17"/>
                <a:gd name="T8" fmla="*/ 77 w 93"/>
                <a:gd name="T9" fmla="*/ 17 h 17"/>
                <a:gd name="T10" fmla="*/ 83 w 93"/>
                <a:gd name="T11" fmla="*/ 17 h 17"/>
                <a:gd name="T12" fmla="*/ 87 w 93"/>
                <a:gd name="T13" fmla="*/ 17 h 17"/>
                <a:gd name="T14" fmla="*/ 87 w 93"/>
                <a:gd name="T15" fmla="*/ 17 h 17"/>
                <a:gd name="T16" fmla="*/ 89 w 93"/>
                <a:gd name="T17" fmla="*/ 15 h 17"/>
                <a:gd name="T18" fmla="*/ 91 w 93"/>
                <a:gd name="T19" fmla="*/ 13 h 17"/>
                <a:gd name="T20" fmla="*/ 93 w 93"/>
                <a:gd name="T21" fmla="*/ 11 h 17"/>
                <a:gd name="T22" fmla="*/ 89 w 93"/>
                <a:gd name="T23" fmla="*/ 3 h 17"/>
                <a:gd name="T24" fmla="*/ 89 w 93"/>
                <a:gd name="T25" fmla="*/ 0 h 17"/>
                <a:gd name="T26" fmla="*/ 87 w 93"/>
                <a:gd name="T27" fmla="*/ 0 h 17"/>
                <a:gd name="T28" fmla="*/ 62 w 93"/>
                <a:gd name="T29" fmla="*/ 0 h 17"/>
                <a:gd name="T30" fmla="*/ 43 w 93"/>
                <a:gd name="T31" fmla="*/ 0 h 17"/>
                <a:gd name="T32" fmla="*/ 29 w 93"/>
                <a:gd name="T33" fmla="*/ 0 h 17"/>
                <a:gd name="T34" fmla="*/ 20 w 93"/>
                <a:gd name="T35" fmla="*/ 0 h 17"/>
                <a:gd name="T36" fmla="*/ 14 w 93"/>
                <a:gd name="T37" fmla="*/ 0 h 17"/>
                <a:gd name="T38" fmla="*/ 12 w 93"/>
                <a:gd name="T39" fmla="*/ 0 h 17"/>
                <a:gd name="T40" fmla="*/ 10 w 93"/>
                <a:gd name="T41" fmla="*/ 0 h 17"/>
                <a:gd name="T42" fmla="*/ 6 w 93"/>
                <a:gd name="T43" fmla="*/ 0 h 17"/>
                <a:gd name="T44" fmla="*/ 2 w 93"/>
                <a:gd name="T45" fmla="*/ 3 h 17"/>
                <a:gd name="T46" fmla="*/ 0 w 93"/>
                <a:gd name="T47" fmla="*/ 5 h 17"/>
                <a:gd name="T48" fmla="*/ 0 w 93"/>
                <a:gd name="T49" fmla="*/ 11 h 17"/>
                <a:gd name="T50" fmla="*/ 0 w 93"/>
                <a:gd name="T51" fmla="*/ 13 h 17"/>
                <a:gd name="T52" fmla="*/ 2 w 93"/>
                <a:gd name="T53" fmla="*/ 15 h 17"/>
                <a:gd name="T54" fmla="*/ 10 w 93"/>
                <a:gd name="T55" fmla="*/ 17 h 17"/>
                <a:gd name="T56" fmla="*/ 10 w 93"/>
                <a:gd name="T57" fmla="*/ 17 h 17"/>
                <a:gd name="T58" fmla="*/ 10 w 93"/>
                <a:gd name="T59" fmla="*/ 17 h 17"/>
                <a:gd name="T60" fmla="*/ 10 w 93"/>
                <a:gd name="T61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93" h="17">
                  <a:moveTo>
                    <a:pt x="10" y="17"/>
                  </a:moveTo>
                  <a:lnTo>
                    <a:pt x="35" y="17"/>
                  </a:lnTo>
                  <a:lnTo>
                    <a:pt x="54" y="17"/>
                  </a:lnTo>
                  <a:lnTo>
                    <a:pt x="68" y="17"/>
                  </a:lnTo>
                  <a:lnTo>
                    <a:pt x="77" y="17"/>
                  </a:lnTo>
                  <a:lnTo>
                    <a:pt x="83" y="17"/>
                  </a:lnTo>
                  <a:lnTo>
                    <a:pt x="87" y="17"/>
                  </a:lnTo>
                  <a:lnTo>
                    <a:pt x="87" y="17"/>
                  </a:lnTo>
                  <a:lnTo>
                    <a:pt x="89" y="15"/>
                  </a:lnTo>
                  <a:lnTo>
                    <a:pt x="91" y="13"/>
                  </a:lnTo>
                  <a:lnTo>
                    <a:pt x="93" y="11"/>
                  </a:lnTo>
                  <a:lnTo>
                    <a:pt x="89" y="3"/>
                  </a:lnTo>
                  <a:lnTo>
                    <a:pt x="89" y="0"/>
                  </a:lnTo>
                  <a:lnTo>
                    <a:pt x="87" y="0"/>
                  </a:lnTo>
                  <a:lnTo>
                    <a:pt x="62" y="0"/>
                  </a:lnTo>
                  <a:lnTo>
                    <a:pt x="43" y="0"/>
                  </a:lnTo>
                  <a:lnTo>
                    <a:pt x="29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2" y="15"/>
                  </a:lnTo>
                  <a:lnTo>
                    <a:pt x="10" y="17"/>
                  </a:lnTo>
                  <a:lnTo>
                    <a:pt x="10" y="17"/>
                  </a:lnTo>
                  <a:close/>
                  <a:moveTo>
                    <a:pt x="10" y="17"/>
                  </a:moveTo>
                  <a:lnTo>
                    <a:pt x="1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73"/>
            <p:cNvSpPr>
              <a:spLocks noEditPoints="1"/>
            </p:cNvSpPr>
            <p:nvPr/>
          </p:nvSpPr>
          <p:spPr bwMode="auto">
            <a:xfrm>
              <a:off x="9248776" y="3760788"/>
              <a:ext cx="73025" cy="11113"/>
            </a:xfrm>
            <a:custGeom>
              <a:avLst/>
              <a:gdLst>
                <a:gd name="T0" fmla="*/ 10 w 93"/>
                <a:gd name="T1" fmla="*/ 15 h 15"/>
                <a:gd name="T2" fmla="*/ 35 w 93"/>
                <a:gd name="T3" fmla="*/ 15 h 15"/>
                <a:gd name="T4" fmla="*/ 54 w 93"/>
                <a:gd name="T5" fmla="*/ 15 h 15"/>
                <a:gd name="T6" fmla="*/ 68 w 93"/>
                <a:gd name="T7" fmla="*/ 15 h 15"/>
                <a:gd name="T8" fmla="*/ 77 w 93"/>
                <a:gd name="T9" fmla="*/ 15 h 15"/>
                <a:gd name="T10" fmla="*/ 83 w 93"/>
                <a:gd name="T11" fmla="*/ 15 h 15"/>
                <a:gd name="T12" fmla="*/ 87 w 93"/>
                <a:gd name="T13" fmla="*/ 15 h 15"/>
                <a:gd name="T14" fmla="*/ 87 w 93"/>
                <a:gd name="T15" fmla="*/ 15 h 15"/>
                <a:gd name="T16" fmla="*/ 89 w 93"/>
                <a:gd name="T17" fmla="*/ 11 h 15"/>
                <a:gd name="T18" fmla="*/ 93 w 93"/>
                <a:gd name="T19" fmla="*/ 3 h 15"/>
                <a:gd name="T20" fmla="*/ 91 w 93"/>
                <a:gd name="T21" fmla="*/ 3 h 15"/>
                <a:gd name="T22" fmla="*/ 89 w 93"/>
                <a:gd name="T23" fmla="*/ 1 h 15"/>
                <a:gd name="T24" fmla="*/ 89 w 93"/>
                <a:gd name="T25" fmla="*/ 0 h 15"/>
                <a:gd name="T26" fmla="*/ 87 w 93"/>
                <a:gd name="T27" fmla="*/ 0 h 15"/>
                <a:gd name="T28" fmla="*/ 62 w 93"/>
                <a:gd name="T29" fmla="*/ 0 h 15"/>
                <a:gd name="T30" fmla="*/ 43 w 93"/>
                <a:gd name="T31" fmla="*/ 0 h 15"/>
                <a:gd name="T32" fmla="*/ 29 w 93"/>
                <a:gd name="T33" fmla="*/ 0 h 15"/>
                <a:gd name="T34" fmla="*/ 20 w 93"/>
                <a:gd name="T35" fmla="*/ 0 h 15"/>
                <a:gd name="T36" fmla="*/ 14 w 93"/>
                <a:gd name="T37" fmla="*/ 0 h 15"/>
                <a:gd name="T38" fmla="*/ 12 w 93"/>
                <a:gd name="T39" fmla="*/ 0 h 15"/>
                <a:gd name="T40" fmla="*/ 10 w 93"/>
                <a:gd name="T41" fmla="*/ 0 h 15"/>
                <a:gd name="T42" fmla="*/ 6 w 93"/>
                <a:gd name="T43" fmla="*/ 0 h 15"/>
                <a:gd name="T44" fmla="*/ 2 w 93"/>
                <a:gd name="T45" fmla="*/ 1 h 15"/>
                <a:gd name="T46" fmla="*/ 0 w 93"/>
                <a:gd name="T47" fmla="*/ 3 h 15"/>
                <a:gd name="T48" fmla="*/ 0 w 93"/>
                <a:gd name="T49" fmla="*/ 3 h 15"/>
                <a:gd name="T50" fmla="*/ 0 w 93"/>
                <a:gd name="T51" fmla="*/ 7 h 15"/>
                <a:gd name="T52" fmla="*/ 2 w 93"/>
                <a:gd name="T53" fmla="*/ 11 h 15"/>
                <a:gd name="T54" fmla="*/ 10 w 93"/>
                <a:gd name="T55" fmla="*/ 15 h 15"/>
                <a:gd name="T56" fmla="*/ 10 w 93"/>
                <a:gd name="T57" fmla="*/ 15 h 15"/>
                <a:gd name="T58" fmla="*/ 10 w 93"/>
                <a:gd name="T59" fmla="*/ 15 h 15"/>
                <a:gd name="T60" fmla="*/ 10 w 93"/>
                <a:gd name="T6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93" h="15">
                  <a:moveTo>
                    <a:pt x="10" y="15"/>
                  </a:moveTo>
                  <a:lnTo>
                    <a:pt x="35" y="15"/>
                  </a:lnTo>
                  <a:lnTo>
                    <a:pt x="54" y="15"/>
                  </a:lnTo>
                  <a:lnTo>
                    <a:pt x="68" y="15"/>
                  </a:lnTo>
                  <a:lnTo>
                    <a:pt x="77" y="15"/>
                  </a:lnTo>
                  <a:lnTo>
                    <a:pt x="83" y="15"/>
                  </a:lnTo>
                  <a:lnTo>
                    <a:pt x="87" y="15"/>
                  </a:lnTo>
                  <a:lnTo>
                    <a:pt x="87" y="15"/>
                  </a:lnTo>
                  <a:lnTo>
                    <a:pt x="89" y="11"/>
                  </a:lnTo>
                  <a:lnTo>
                    <a:pt x="93" y="3"/>
                  </a:lnTo>
                  <a:lnTo>
                    <a:pt x="91" y="3"/>
                  </a:lnTo>
                  <a:lnTo>
                    <a:pt x="89" y="1"/>
                  </a:lnTo>
                  <a:lnTo>
                    <a:pt x="89" y="0"/>
                  </a:lnTo>
                  <a:lnTo>
                    <a:pt x="87" y="0"/>
                  </a:lnTo>
                  <a:lnTo>
                    <a:pt x="62" y="0"/>
                  </a:lnTo>
                  <a:lnTo>
                    <a:pt x="43" y="0"/>
                  </a:lnTo>
                  <a:lnTo>
                    <a:pt x="29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7"/>
                  </a:lnTo>
                  <a:lnTo>
                    <a:pt x="2" y="11"/>
                  </a:lnTo>
                  <a:lnTo>
                    <a:pt x="10" y="15"/>
                  </a:lnTo>
                  <a:lnTo>
                    <a:pt x="10" y="15"/>
                  </a:lnTo>
                  <a:close/>
                  <a:moveTo>
                    <a:pt x="10" y="15"/>
                  </a:moveTo>
                  <a:lnTo>
                    <a:pt x="10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74"/>
            <p:cNvSpPr>
              <a:spLocks noEditPoints="1"/>
            </p:cNvSpPr>
            <p:nvPr/>
          </p:nvSpPr>
          <p:spPr bwMode="auto">
            <a:xfrm>
              <a:off x="9248776" y="3795713"/>
              <a:ext cx="161925" cy="14288"/>
            </a:xfrm>
            <a:custGeom>
              <a:avLst/>
              <a:gdLst>
                <a:gd name="T0" fmla="*/ 0 w 206"/>
                <a:gd name="T1" fmla="*/ 9 h 19"/>
                <a:gd name="T2" fmla="*/ 0 w 206"/>
                <a:gd name="T3" fmla="*/ 11 h 19"/>
                <a:gd name="T4" fmla="*/ 2 w 206"/>
                <a:gd name="T5" fmla="*/ 15 h 19"/>
                <a:gd name="T6" fmla="*/ 10 w 206"/>
                <a:gd name="T7" fmla="*/ 19 h 19"/>
                <a:gd name="T8" fmla="*/ 43 w 206"/>
                <a:gd name="T9" fmla="*/ 19 h 19"/>
                <a:gd name="T10" fmla="*/ 72 w 206"/>
                <a:gd name="T11" fmla="*/ 19 h 19"/>
                <a:gd name="T12" fmla="*/ 96 w 206"/>
                <a:gd name="T13" fmla="*/ 19 h 19"/>
                <a:gd name="T14" fmla="*/ 118 w 206"/>
                <a:gd name="T15" fmla="*/ 19 h 19"/>
                <a:gd name="T16" fmla="*/ 135 w 206"/>
                <a:gd name="T17" fmla="*/ 19 h 19"/>
                <a:gd name="T18" fmla="*/ 150 w 206"/>
                <a:gd name="T19" fmla="*/ 19 h 19"/>
                <a:gd name="T20" fmla="*/ 162 w 206"/>
                <a:gd name="T21" fmla="*/ 19 h 19"/>
                <a:gd name="T22" fmla="*/ 173 w 206"/>
                <a:gd name="T23" fmla="*/ 19 h 19"/>
                <a:gd name="T24" fmla="*/ 181 w 206"/>
                <a:gd name="T25" fmla="*/ 19 h 19"/>
                <a:gd name="T26" fmla="*/ 187 w 206"/>
                <a:gd name="T27" fmla="*/ 19 h 19"/>
                <a:gd name="T28" fmla="*/ 192 w 206"/>
                <a:gd name="T29" fmla="*/ 19 h 19"/>
                <a:gd name="T30" fmla="*/ 194 w 206"/>
                <a:gd name="T31" fmla="*/ 19 h 19"/>
                <a:gd name="T32" fmla="*/ 196 w 206"/>
                <a:gd name="T33" fmla="*/ 19 h 19"/>
                <a:gd name="T34" fmla="*/ 202 w 206"/>
                <a:gd name="T35" fmla="*/ 15 h 19"/>
                <a:gd name="T36" fmla="*/ 206 w 206"/>
                <a:gd name="T37" fmla="*/ 9 h 19"/>
                <a:gd name="T38" fmla="*/ 202 w 206"/>
                <a:gd name="T39" fmla="*/ 2 h 19"/>
                <a:gd name="T40" fmla="*/ 196 w 206"/>
                <a:gd name="T41" fmla="*/ 0 h 19"/>
                <a:gd name="T42" fmla="*/ 164 w 206"/>
                <a:gd name="T43" fmla="*/ 0 h 19"/>
                <a:gd name="T44" fmla="*/ 135 w 206"/>
                <a:gd name="T45" fmla="*/ 0 h 19"/>
                <a:gd name="T46" fmla="*/ 110 w 206"/>
                <a:gd name="T47" fmla="*/ 0 h 19"/>
                <a:gd name="T48" fmla="*/ 89 w 206"/>
                <a:gd name="T49" fmla="*/ 0 h 19"/>
                <a:gd name="T50" fmla="*/ 70 w 206"/>
                <a:gd name="T51" fmla="*/ 0 h 19"/>
                <a:gd name="T52" fmla="*/ 56 w 206"/>
                <a:gd name="T53" fmla="*/ 0 h 19"/>
                <a:gd name="T54" fmla="*/ 43 w 206"/>
                <a:gd name="T55" fmla="*/ 0 h 19"/>
                <a:gd name="T56" fmla="*/ 33 w 206"/>
                <a:gd name="T57" fmla="*/ 0 h 19"/>
                <a:gd name="T58" fmla="*/ 25 w 206"/>
                <a:gd name="T59" fmla="*/ 0 h 19"/>
                <a:gd name="T60" fmla="*/ 20 w 206"/>
                <a:gd name="T61" fmla="*/ 0 h 19"/>
                <a:gd name="T62" fmla="*/ 12 w 206"/>
                <a:gd name="T63" fmla="*/ 0 h 19"/>
                <a:gd name="T64" fmla="*/ 10 w 206"/>
                <a:gd name="T65" fmla="*/ 0 h 19"/>
                <a:gd name="T66" fmla="*/ 10 w 206"/>
                <a:gd name="T67" fmla="*/ 0 h 19"/>
                <a:gd name="T68" fmla="*/ 2 w 206"/>
                <a:gd name="T69" fmla="*/ 2 h 19"/>
                <a:gd name="T70" fmla="*/ 0 w 206"/>
                <a:gd name="T71" fmla="*/ 5 h 19"/>
                <a:gd name="T72" fmla="*/ 0 w 206"/>
                <a:gd name="T73" fmla="*/ 9 h 19"/>
                <a:gd name="T74" fmla="*/ 0 w 206"/>
                <a:gd name="T75" fmla="*/ 9 h 19"/>
                <a:gd name="T76" fmla="*/ 0 w 206"/>
                <a:gd name="T77" fmla="*/ 9 h 19"/>
                <a:gd name="T78" fmla="*/ 0 w 206"/>
                <a:gd name="T79" fmla="*/ 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06" h="19">
                  <a:moveTo>
                    <a:pt x="0" y="9"/>
                  </a:moveTo>
                  <a:lnTo>
                    <a:pt x="0" y="11"/>
                  </a:lnTo>
                  <a:lnTo>
                    <a:pt x="2" y="15"/>
                  </a:lnTo>
                  <a:lnTo>
                    <a:pt x="10" y="19"/>
                  </a:lnTo>
                  <a:lnTo>
                    <a:pt x="43" y="19"/>
                  </a:lnTo>
                  <a:lnTo>
                    <a:pt x="72" y="19"/>
                  </a:lnTo>
                  <a:lnTo>
                    <a:pt x="96" y="19"/>
                  </a:lnTo>
                  <a:lnTo>
                    <a:pt x="118" y="19"/>
                  </a:lnTo>
                  <a:lnTo>
                    <a:pt x="135" y="19"/>
                  </a:lnTo>
                  <a:lnTo>
                    <a:pt x="150" y="19"/>
                  </a:lnTo>
                  <a:lnTo>
                    <a:pt x="162" y="19"/>
                  </a:lnTo>
                  <a:lnTo>
                    <a:pt x="173" y="19"/>
                  </a:lnTo>
                  <a:lnTo>
                    <a:pt x="181" y="19"/>
                  </a:lnTo>
                  <a:lnTo>
                    <a:pt x="187" y="19"/>
                  </a:lnTo>
                  <a:lnTo>
                    <a:pt x="192" y="19"/>
                  </a:lnTo>
                  <a:lnTo>
                    <a:pt x="194" y="19"/>
                  </a:lnTo>
                  <a:lnTo>
                    <a:pt x="196" y="19"/>
                  </a:lnTo>
                  <a:lnTo>
                    <a:pt x="202" y="15"/>
                  </a:lnTo>
                  <a:lnTo>
                    <a:pt x="206" y="9"/>
                  </a:lnTo>
                  <a:lnTo>
                    <a:pt x="202" y="2"/>
                  </a:lnTo>
                  <a:lnTo>
                    <a:pt x="196" y="0"/>
                  </a:lnTo>
                  <a:lnTo>
                    <a:pt x="164" y="0"/>
                  </a:lnTo>
                  <a:lnTo>
                    <a:pt x="135" y="0"/>
                  </a:lnTo>
                  <a:lnTo>
                    <a:pt x="110" y="0"/>
                  </a:lnTo>
                  <a:lnTo>
                    <a:pt x="89" y="0"/>
                  </a:lnTo>
                  <a:lnTo>
                    <a:pt x="70" y="0"/>
                  </a:lnTo>
                  <a:lnTo>
                    <a:pt x="56" y="0"/>
                  </a:lnTo>
                  <a:lnTo>
                    <a:pt x="43" y="0"/>
                  </a:lnTo>
                  <a:lnTo>
                    <a:pt x="33" y="0"/>
                  </a:lnTo>
                  <a:lnTo>
                    <a:pt x="25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9"/>
                  </a:lnTo>
                  <a:close/>
                  <a:moveTo>
                    <a:pt x="0" y="9"/>
                  </a:moveTo>
                  <a:lnTo>
                    <a:pt x="0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75"/>
            <p:cNvSpPr>
              <a:spLocks noEditPoints="1"/>
            </p:cNvSpPr>
            <p:nvPr/>
          </p:nvSpPr>
          <p:spPr bwMode="auto">
            <a:xfrm>
              <a:off x="9113838" y="3871913"/>
              <a:ext cx="296863" cy="12700"/>
            </a:xfrm>
            <a:custGeom>
              <a:avLst/>
              <a:gdLst>
                <a:gd name="T0" fmla="*/ 364 w 374"/>
                <a:gd name="T1" fmla="*/ 0 h 15"/>
                <a:gd name="T2" fmla="*/ 332 w 374"/>
                <a:gd name="T3" fmla="*/ 0 h 15"/>
                <a:gd name="T4" fmla="*/ 301 w 374"/>
                <a:gd name="T5" fmla="*/ 0 h 15"/>
                <a:gd name="T6" fmla="*/ 272 w 374"/>
                <a:gd name="T7" fmla="*/ 0 h 15"/>
                <a:gd name="T8" fmla="*/ 245 w 374"/>
                <a:gd name="T9" fmla="*/ 0 h 15"/>
                <a:gd name="T10" fmla="*/ 197 w 374"/>
                <a:gd name="T11" fmla="*/ 0 h 15"/>
                <a:gd name="T12" fmla="*/ 155 w 374"/>
                <a:gd name="T13" fmla="*/ 0 h 15"/>
                <a:gd name="T14" fmla="*/ 120 w 374"/>
                <a:gd name="T15" fmla="*/ 0 h 15"/>
                <a:gd name="T16" fmla="*/ 92 w 374"/>
                <a:gd name="T17" fmla="*/ 0 h 15"/>
                <a:gd name="T18" fmla="*/ 69 w 374"/>
                <a:gd name="T19" fmla="*/ 0 h 15"/>
                <a:gd name="T20" fmla="*/ 49 w 374"/>
                <a:gd name="T21" fmla="*/ 0 h 15"/>
                <a:gd name="T22" fmla="*/ 34 w 374"/>
                <a:gd name="T23" fmla="*/ 0 h 15"/>
                <a:gd name="T24" fmla="*/ 23 w 374"/>
                <a:gd name="T25" fmla="*/ 0 h 15"/>
                <a:gd name="T26" fmla="*/ 15 w 374"/>
                <a:gd name="T27" fmla="*/ 0 h 15"/>
                <a:gd name="T28" fmla="*/ 9 w 374"/>
                <a:gd name="T29" fmla="*/ 0 h 15"/>
                <a:gd name="T30" fmla="*/ 7 w 374"/>
                <a:gd name="T31" fmla="*/ 0 h 15"/>
                <a:gd name="T32" fmla="*/ 5 w 374"/>
                <a:gd name="T33" fmla="*/ 0 h 15"/>
                <a:gd name="T34" fmla="*/ 3 w 374"/>
                <a:gd name="T35" fmla="*/ 0 h 15"/>
                <a:gd name="T36" fmla="*/ 3 w 374"/>
                <a:gd name="T37" fmla="*/ 0 h 15"/>
                <a:gd name="T38" fmla="*/ 1 w 374"/>
                <a:gd name="T39" fmla="*/ 0 h 15"/>
                <a:gd name="T40" fmla="*/ 0 w 374"/>
                <a:gd name="T41" fmla="*/ 2 h 15"/>
                <a:gd name="T42" fmla="*/ 0 w 374"/>
                <a:gd name="T43" fmla="*/ 4 h 15"/>
                <a:gd name="T44" fmla="*/ 0 w 374"/>
                <a:gd name="T45" fmla="*/ 7 h 15"/>
                <a:gd name="T46" fmla="*/ 1 w 374"/>
                <a:gd name="T47" fmla="*/ 11 h 15"/>
                <a:gd name="T48" fmla="*/ 3 w 374"/>
                <a:gd name="T49" fmla="*/ 13 h 15"/>
                <a:gd name="T50" fmla="*/ 3 w 374"/>
                <a:gd name="T51" fmla="*/ 15 h 15"/>
                <a:gd name="T52" fmla="*/ 36 w 374"/>
                <a:gd name="T53" fmla="*/ 15 h 15"/>
                <a:gd name="T54" fmla="*/ 67 w 374"/>
                <a:gd name="T55" fmla="*/ 15 h 15"/>
                <a:gd name="T56" fmla="*/ 96 w 374"/>
                <a:gd name="T57" fmla="*/ 15 h 15"/>
                <a:gd name="T58" fmla="*/ 122 w 374"/>
                <a:gd name="T59" fmla="*/ 15 h 15"/>
                <a:gd name="T60" fmla="*/ 170 w 374"/>
                <a:gd name="T61" fmla="*/ 15 h 15"/>
                <a:gd name="T62" fmla="*/ 213 w 374"/>
                <a:gd name="T63" fmla="*/ 15 h 15"/>
                <a:gd name="T64" fmla="*/ 247 w 374"/>
                <a:gd name="T65" fmla="*/ 15 h 15"/>
                <a:gd name="T66" fmla="*/ 276 w 374"/>
                <a:gd name="T67" fmla="*/ 15 h 15"/>
                <a:gd name="T68" fmla="*/ 299 w 374"/>
                <a:gd name="T69" fmla="*/ 15 h 15"/>
                <a:gd name="T70" fmla="*/ 318 w 374"/>
                <a:gd name="T71" fmla="*/ 15 h 15"/>
                <a:gd name="T72" fmla="*/ 334 w 374"/>
                <a:gd name="T73" fmla="*/ 15 h 15"/>
                <a:gd name="T74" fmla="*/ 345 w 374"/>
                <a:gd name="T75" fmla="*/ 15 h 15"/>
                <a:gd name="T76" fmla="*/ 353 w 374"/>
                <a:gd name="T77" fmla="*/ 15 h 15"/>
                <a:gd name="T78" fmla="*/ 359 w 374"/>
                <a:gd name="T79" fmla="*/ 15 h 15"/>
                <a:gd name="T80" fmla="*/ 360 w 374"/>
                <a:gd name="T81" fmla="*/ 15 h 15"/>
                <a:gd name="T82" fmla="*/ 362 w 374"/>
                <a:gd name="T83" fmla="*/ 15 h 15"/>
                <a:gd name="T84" fmla="*/ 364 w 374"/>
                <a:gd name="T85" fmla="*/ 15 h 15"/>
                <a:gd name="T86" fmla="*/ 370 w 374"/>
                <a:gd name="T87" fmla="*/ 11 h 15"/>
                <a:gd name="T88" fmla="*/ 374 w 374"/>
                <a:gd name="T89" fmla="*/ 4 h 15"/>
                <a:gd name="T90" fmla="*/ 372 w 374"/>
                <a:gd name="T91" fmla="*/ 2 h 15"/>
                <a:gd name="T92" fmla="*/ 370 w 374"/>
                <a:gd name="T93" fmla="*/ 0 h 15"/>
                <a:gd name="T94" fmla="*/ 364 w 374"/>
                <a:gd name="T95" fmla="*/ 0 h 15"/>
                <a:gd name="T96" fmla="*/ 364 w 374"/>
                <a:gd name="T97" fmla="*/ 0 h 15"/>
                <a:gd name="T98" fmla="*/ 364 w 374"/>
                <a:gd name="T99" fmla="*/ 0 h 15"/>
                <a:gd name="T100" fmla="*/ 364 w 374"/>
                <a:gd name="T101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74" h="15">
                  <a:moveTo>
                    <a:pt x="364" y="0"/>
                  </a:moveTo>
                  <a:lnTo>
                    <a:pt x="332" y="0"/>
                  </a:lnTo>
                  <a:lnTo>
                    <a:pt x="301" y="0"/>
                  </a:lnTo>
                  <a:lnTo>
                    <a:pt x="272" y="0"/>
                  </a:lnTo>
                  <a:lnTo>
                    <a:pt x="245" y="0"/>
                  </a:lnTo>
                  <a:lnTo>
                    <a:pt x="197" y="0"/>
                  </a:lnTo>
                  <a:lnTo>
                    <a:pt x="155" y="0"/>
                  </a:lnTo>
                  <a:lnTo>
                    <a:pt x="120" y="0"/>
                  </a:lnTo>
                  <a:lnTo>
                    <a:pt x="92" y="0"/>
                  </a:lnTo>
                  <a:lnTo>
                    <a:pt x="69" y="0"/>
                  </a:lnTo>
                  <a:lnTo>
                    <a:pt x="49" y="0"/>
                  </a:lnTo>
                  <a:lnTo>
                    <a:pt x="34" y="0"/>
                  </a:lnTo>
                  <a:lnTo>
                    <a:pt x="23" y="0"/>
                  </a:lnTo>
                  <a:lnTo>
                    <a:pt x="15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1" y="11"/>
                  </a:lnTo>
                  <a:lnTo>
                    <a:pt x="3" y="13"/>
                  </a:lnTo>
                  <a:lnTo>
                    <a:pt x="3" y="15"/>
                  </a:lnTo>
                  <a:lnTo>
                    <a:pt x="36" y="15"/>
                  </a:lnTo>
                  <a:lnTo>
                    <a:pt x="67" y="15"/>
                  </a:lnTo>
                  <a:lnTo>
                    <a:pt x="96" y="15"/>
                  </a:lnTo>
                  <a:lnTo>
                    <a:pt x="122" y="15"/>
                  </a:lnTo>
                  <a:lnTo>
                    <a:pt x="170" y="15"/>
                  </a:lnTo>
                  <a:lnTo>
                    <a:pt x="213" y="15"/>
                  </a:lnTo>
                  <a:lnTo>
                    <a:pt x="247" y="15"/>
                  </a:lnTo>
                  <a:lnTo>
                    <a:pt x="276" y="15"/>
                  </a:lnTo>
                  <a:lnTo>
                    <a:pt x="299" y="15"/>
                  </a:lnTo>
                  <a:lnTo>
                    <a:pt x="318" y="15"/>
                  </a:lnTo>
                  <a:lnTo>
                    <a:pt x="334" y="15"/>
                  </a:lnTo>
                  <a:lnTo>
                    <a:pt x="345" y="15"/>
                  </a:lnTo>
                  <a:lnTo>
                    <a:pt x="353" y="15"/>
                  </a:lnTo>
                  <a:lnTo>
                    <a:pt x="359" y="15"/>
                  </a:lnTo>
                  <a:lnTo>
                    <a:pt x="360" y="15"/>
                  </a:lnTo>
                  <a:lnTo>
                    <a:pt x="362" y="15"/>
                  </a:lnTo>
                  <a:lnTo>
                    <a:pt x="364" y="15"/>
                  </a:lnTo>
                  <a:lnTo>
                    <a:pt x="370" y="11"/>
                  </a:lnTo>
                  <a:lnTo>
                    <a:pt x="374" y="4"/>
                  </a:lnTo>
                  <a:lnTo>
                    <a:pt x="372" y="2"/>
                  </a:lnTo>
                  <a:lnTo>
                    <a:pt x="370" y="0"/>
                  </a:lnTo>
                  <a:lnTo>
                    <a:pt x="364" y="0"/>
                  </a:lnTo>
                  <a:lnTo>
                    <a:pt x="364" y="0"/>
                  </a:lnTo>
                  <a:close/>
                  <a:moveTo>
                    <a:pt x="364" y="0"/>
                  </a:moveTo>
                  <a:lnTo>
                    <a:pt x="3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76"/>
            <p:cNvSpPr>
              <a:spLocks noEditPoints="1"/>
            </p:cNvSpPr>
            <p:nvPr/>
          </p:nvSpPr>
          <p:spPr bwMode="auto">
            <a:xfrm>
              <a:off x="9113838" y="3906838"/>
              <a:ext cx="296863" cy="12700"/>
            </a:xfrm>
            <a:custGeom>
              <a:avLst/>
              <a:gdLst>
                <a:gd name="T0" fmla="*/ 364 w 374"/>
                <a:gd name="T1" fmla="*/ 0 h 15"/>
                <a:gd name="T2" fmla="*/ 332 w 374"/>
                <a:gd name="T3" fmla="*/ 0 h 15"/>
                <a:gd name="T4" fmla="*/ 301 w 374"/>
                <a:gd name="T5" fmla="*/ 0 h 15"/>
                <a:gd name="T6" fmla="*/ 272 w 374"/>
                <a:gd name="T7" fmla="*/ 0 h 15"/>
                <a:gd name="T8" fmla="*/ 245 w 374"/>
                <a:gd name="T9" fmla="*/ 0 h 15"/>
                <a:gd name="T10" fmla="*/ 197 w 374"/>
                <a:gd name="T11" fmla="*/ 0 h 15"/>
                <a:gd name="T12" fmla="*/ 155 w 374"/>
                <a:gd name="T13" fmla="*/ 0 h 15"/>
                <a:gd name="T14" fmla="*/ 120 w 374"/>
                <a:gd name="T15" fmla="*/ 0 h 15"/>
                <a:gd name="T16" fmla="*/ 92 w 374"/>
                <a:gd name="T17" fmla="*/ 0 h 15"/>
                <a:gd name="T18" fmla="*/ 69 w 374"/>
                <a:gd name="T19" fmla="*/ 0 h 15"/>
                <a:gd name="T20" fmla="*/ 49 w 374"/>
                <a:gd name="T21" fmla="*/ 0 h 15"/>
                <a:gd name="T22" fmla="*/ 34 w 374"/>
                <a:gd name="T23" fmla="*/ 0 h 15"/>
                <a:gd name="T24" fmla="*/ 23 w 374"/>
                <a:gd name="T25" fmla="*/ 0 h 15"/>
                <a:gd name="T26" fmla="*/ 15 w 374"/>
                <a:gd name="T27" fmla="*/ 0 h 15"/>
                <a:gd name="T28" fmla="*/ 9 w 374"/>
                <a:gd name="T29" fmla="*/ 0 h 15"/>
                <a:gd name="T30" fmla="*/ 7 w 374"/>
                <a:gd name="T31" fmla="*/ 0 h 15"/>
                <a:gd name="T32" fmla="*/ 5 w 374"/>
                <a:gd name="T33" fmla="*/ 0 h 15"/>
                <a:gd name="T34" fmla="*/ 3 w 374"/>
                <a:gd name="T35" fmla="*/ 0 h 15"/>
                <a:gd name="T36" fmla="*/ 3 w 374"/>
                <a:gd name="T37" fmla="*/ 0 h 15"/>
                <a:gd name="T38" fmla="*/ 1 w 374"/>
                <a:gd name="T39" fmla="*/ 2 h 15"/>
                <a:gd name="T40" fmla="*/ 0 w 374"/>
                <a:gd name="T41" fmla="*/ 6 h 15"/>
                <a:gd name="T42" fmla="*/ 0 w 374"/>
                <a:gd name="T43" fmla="*/ 9 h 15"/>
                <a:gd name="T44" fmla="*/ 0 w 374"/>
                <a:gd name="T45" fmla="*/ 13 h 15"/>
                <a:gd name="T46" fmla="*/ 1 w 374"/>
                <a:gd name="T47" fmla="*/ 13 h 15"/>
                <a:gd name="T48" fmla="*/ 3 w 374"/>
                <a:gd name="T49" fmla="*/ 15 h 15"/>
                <a:gd name="T50" fmla="*/ 3 w 374"/>
                <a:gd name="T51" fmla="*/ 15 h 15"/>
                <a:gd name="T52" fmla="*/ 36 w 374"/>
                <a:gd name="T53" fmla="*/ 15 h 15"/>
                <a:gd name="T54" fmla="*/ 67 w 374"/>
                <a:gd name="T55" fmla="*/ 15 h 15"/>
                <a:gd name="T56" fmla="*/ 96 w 374"/>
                <a:gd name="T57" fmla="*/ 15 h 15"/>
                <a:gd name="T58" fmla="*/ 122 w 374"/>
                <a:gd name="T59" fmla="*/ 15 h 15"/>
                <a:gd name="T60" fmla="*/ 170 w 374"/>
                <a:gd name="T61" fmla="*/ 15 h 15"/>
                <a:gd name="T62" fmla="*/ 213 w 374"/>
                <a:gd name="T63" fmla="*/ 15 h 15"/>
                <a:gd name="T64" fmla="*/ 247 w 374"/>
                <a:gd name="T65" fmla="*/ 15 h 15"/>
                <a:gd name="T66" fmla="*/ 276 w 374"/>
                <a:gd name="T67" fmla="*/ 15 h 15"/>
                <a:gd name="T68" fmla="*/ 299 w 374"/>
                <a:gd name="T69" fmla="*/ 15 h 15"/>
                <a:gd name="T70" fmla="*/ 318 w 374"/>
                <a:gd name="T71" fmla="*/ 15 h 15"/>
                <a:gd name="T72" fmla="*/ 334 w 374"/>
                <a:gd name="T73" fmla="*/ 15 h 15"/>
                <a:gd name="T74" fmla="*/ 345 w 374"/>
                <a:gd name="T75" fmla="*/ 15 h 15"/>
                <a:gd name="T76" fmla="*/ 353 w 374"/>
                <a:gd name="T77" fmla="*/ 15 h 15"/>
                <a:gd name="T78" fmla="*/ 359 w 374"/>
                <a:gd name="T79" fmla="*/ 15 h 15"/>
                <a:gd name="T80" fmla="*/ 360 w 374"/>
                <a:gd name="T81" fmla="*/ 15 h 15"/>
                <a:gd name="T82" fmla="*/ 362 w 374"/>
                <a:gd name="T83" fmla="*/ 15 h 15"/>
                <a:gd name="T84" fmla="*/ 364 w 374"/>
                <a:gd name="T85" fmla="*/ 15 h 15"/>
                <a:gd name="T86" fmla="*/ 370 w 374"/>
                <a:gd name="T87" fmla="*/ 13 h 15"/>
                <a:gd name="T88" fmla="*/ 374 w 374"/>
                <a:gd name="T89" fmla="*/ 9 h 15"/>
                <a:gd name="T90" fmla="*/ 370 w 374"/>
                <a:gd name="T91" fmla="*/ 2 h 15"/>
                <a:gd name="T92" fmla="*/ 366 w 374"/>
                <a:gd name="T93" fmla="*/ 0 h 15"/>
                <a:gd name="T94" fmla="*/ 364 w 374"/>
                <a:gd name="T95" fmla="*/ 0 h 15"/>
                <a:gd name="T96" fmla="*/ 364 w 374"/>
                <a:gd name="T97" fmla="*/ 0 h 15"/>
                <a:gd name="T98" fmla="*/ 364 w 374"/>
                <a:gd name="T99" fmla="*/ 0 h 15"/>
                <a:gd name="T100" fmla="*/ 364 w 374"/>
                <a:gd name="T101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74" h="15">
                  <a:moveTo>
                    <a:pt x="364" y="0"/>
                  </a:moveTo>
                  <a:lnTo>
                    <a:pt x="332" y="0"/>
                  </a:lnTo>
                  <a:lnTo>
                    <a:pt x="301" y="0"/>
                  </a:lnTo>
                  <a:lnTo>
                    <a:pt x="272" y="0"/>
                  </a:lnTo>
                  <a:lnTo>
                    <a:pt x="245" y="0"/>
                  </a:lnTo>
                  <a:lnTo>
                    <a:pt x="197" y="0"/>
                  </a:lnTo>
                  <a:lnTo>
                    <a:pt x="155" y="0"/>
                  </a:lnTo>
                  <a:lnTo>
                    <a:pt x="120" y="0"/>
                  </a:lnTo>
                  <a:lnTo>
                    <a:pt x="92" y="0"/>
                  </a:lnTo>
                  <a:lnTo>
                    <a:pt x="69" y="0"/>
                  </a:lnTo>
                  <a:lnTo>
                    <a:pt x="49" y="0"/>
                  </a:lnTo>
                  <a:lnTo>
                    <a:pt x="34" y="0"/>
                  </a:lnTo>
                  <a:lnTo>
                    <a:pt x="23" y="0"/>
                  </a:lnTo>
                  <a:lnTo>
                    <a:pt x="15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3"/>
                  </a:lnTo>
                  <a:lnTo>
                    <a:pt x="1" y="13"/>
                  </a:lnTo>
                  <a:lnTo>
                    <a:pt x="3" y="15"/>
                  </a:lnTo>
                  <a:lnTo>
                    <a:pt x="3" y="15"/>
                  </a:lnTo>
                  <a:lnTo>
                    <a:pt x="36" y="15"/>
                  </a:lnTo>
                  <a:lnTo>
                    <a:pt x="67" y="15"/>
                  </a:lnTo>
                  <a:lnTo>
                    <a:pt x="96" y="15"/>
                  </a:lnTo>
                  <a:lnTo>
                    <a:pt x="122" y="15"/>
                  </a:lnTo>
                  <a:lnTo>
                    <a:pt x="170" y="15"/>
                  </a:lnTo>
                  <a:lnTo>
                    <a:pt x="213" y="15"/>
                  </a:lnTo>
                  <a:lnTo>
                    <a:pt x="247" y="15"/>
                  </a:lnTo>
                  <a:lnTo>
                    <a:pt x="276" y="15"/>
                  </a:lnTo>
                  <a:lnTo>
                    <a:pt x="299" y="15"/>
                  </a:lnTo>
                  <a:lnTo>
                    <a:pt x="318" y="15"/>
                  </a:lnTo>
                  <a:lnTo>
                    <a:pt x="334" y="15"/>
                  </a:lnTo>
                  <a:lnTo>
                    <a:pt x="345" y="15"/>
                  </a:lnTo>
                  <a:lnTo>
                    <a:pt x="353" y="15"/>
                  </a:lnTo>
                  <a:lnTo>
                    <a:pt x="359" y="15"/>
                  </a:lnTo>
                  <a:lnTo>
                    <a:pt x="360" y="15"/>
                  </a:lnTo>
                  <a:lnTo>
                    <a:pt x="362" y="15"/>
                  </a:lnTo>
                  <a:lnTo>
                    <a:pt x="364" y="15"/>
                  </a:lnTo>
                  <a:lnTo>
                    <a:pt x="370" y="13"/>
                  </a:lnTo>
                  <a:lnTo>
                    <a:pt x="374" y="9"/>
                  </a:lnTo>
                  <a:lnTo>
                    <a:pt x="370" y="2"/>
                  </a:lnTo>
                  <a:lnTo>
                    <a:pt x="366" y="0"/>
                  </a:lnTo>
                  <a:lnTo>
                    <a:pt x="364" y="0"/>
                  </a:lnTo>
                  <a:lnTo>
                    <a:pt x="364" y="0"/>
                  </a:lnTo>
                  <a:close/>
                  <a:moveTo>
                    <a:pt x="364" y="0"/>
                  </a:moveTo>
                  <a:lnTo>
                    <a:pt x="3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77"/>
            <p:cNvSpPr>
              <a:spLocks noEditPoints="1"/>
            </p:cNvSpPr>
            <p:nvPr/>
          </p:nvSpPr>
          <p:spPr bwMode="auto">
            <a:xfrm>
              <a:off x="9113838" y="3946526"/>
              <a:ext cx="296863" cy="11113"/>
            </a:xfrm>
            <a:custGeom>
              <a:avLst/>
              <a:gdLst>
                <a:gd name="T0" fmla="*/ 364 w 374"/>
                <a:gd name="T1" fmla="*/ 0 h 13"/>
                <a:gd name="T2" fmla="*/ 332 w 374"/>
                <a:gd name="T3" fmla="*/ 0 h 13"/>
                <a:gd name="T4" fmla="*/ 301 w 374"/>
                <a:gd name="T5" fmla="*/ 0 h 13"/>
                <a:gd name="T6" fmla="*/ 272 w 374"/>
                <a:gd name="T7" fmla="*/ 0 h 13"/>
                <a:gd name="T8" fmla="*/ 245 w 374"/>
                <a:gd name="T9" fmla="*/ 0 h 13"/>
                <a:gd name="T10" fmla="*/ 197 w 374"/>
                <a:gd name="T11" fmla="*/ 0 h 13"/>
                <a:gd name="T12" fmla="*/ 155 w 374"/>
                <a:gd name="T13" fmla="*/ 0 h 13"/>
                <a:gd name="T14" fmla="*/ 120 w 374"/>
                <a:gd name="T15" fmla="*/ 0 h 13"/>
                <a:gd name="T16" fmla="*/ 92 w 374"/>
                <a:gd name="T17" fmla="*/ 0 h 13"/>
                <a:gd name="T18" fmla="*/ 69 w 374"/>
                <a:gd name="T19" fmla="*/ 0 h 13"/>
                <a:gd name="T20" fmla="*/ 49 w 374"/>
                <a:gd name="T21" fmla="*/ 0 h 13"/>
                <a:gd name="T22" fmla="*/ 34 w 374"/>
                <a:gd name="T23" fmla="*/ 0 h 13"/>
                <a:gd name="T24" fmla="*/ 23 w 374"/>
                <a:gd name="T25" fmla="*/ 0 h 13"/>
                <a:gd name="T26" fmla="*/ 15 w 374"/>
                <a:gd name="T27" fmla="*/ 0 h 13"/>
                <a:gd name="T28" fmla="*/ 9 w 374"/>
                <a:gd name="T29" fmla="*/ 0 h 13"/>
                <a:gd name="T30" fmla="*/ 7 w 374"/>
                <a:gd name="T31" fmla="*/ 0 h 13"/>
                <a:gd name="T32" fmla="*/ 5 w 374"/>
                <a:gd name="T33" fmla="*/ 0 h 13"/>
                <a:gd name="T34" fmla="*/ 3 w 374"/>
                <a:gd name="T35" fmla="*/ 0 h 13"/>
                <a:gd name="T36" fmla="*/ 3 w 374"/>
                <a:gd name="T37" fmla="*/ 0 h 13"/>
                <a:gd name="T38" fmla="*/ 1 w 374"/>
                <a:gd name="T39" fmla="*/ 2 h 13"/>
                <a:gd name="T40" fmla="*/ 0 w 374"/>
                <a:gd name="T41" fmla="*/ 4 h 13"/>
                <a:gd name="T42" fmla="*/ 0 w 374"/>
                <a:gd name="T43" fmla="*/ 4 h 13"/>
                <a:gd name="T44" fmla="*/ 0 w 374"/>
                <a:gd name="T45" fmla="*/ 7 h 13"/>
                <a:gd name="T46" fmla="*/ 1 w 374"/>
                <a:gd name="T47" fmla="*/ 9 h 13"/>
                <a:gd name="T48" fmla="*/ 3 w 374"/>
                <a:gd name="T49" fmla="*/ 11 h 13"/>
                <a:gd name="T50" fmla="*/ 3 w 374"/>
                <a:gd name="T51" fmla="*/ 13 h 13"/>
                <a:gd name="T52" fmla="*/ 36 w 374"/>
                <a:gd name="T53" fmla="*/ 13 h 13"/>
                <a:gd name="T54" fmla="*/ 67 w 374"/>
                <a:gd name="T55" fmla="*/ 13 h 13"/>
                <a:gd name="T56" fmla="*/ 96 w 374"/>
                <a:gd name="T57" fmla="*/ 13 h 13"/>
                <a:gd name="T58" fmla="*/ 122 w 374"/>
                <a:gd name="T59" fmla="*/ 13 h 13"/>
                <a:gd name="T60" fmla="*/ 170 w 374"/>
                <a:gd name="T61" fmla="*/ 13 h 13"/>
                <a:gd name="T62" fmla="*/ 213 w 374"/>
                <a:gd name="T63" fmla="*/ 13 h 13"/>
                <a:gd name="T64" fmla="*/ 247 w 374"/>
                <a:gd name="T65" fmla="*/ 13 h 13"/>
                <a:gd name="T66" fmla="*/ 276 w 374"/>
                <a:gd name="T67" fmla="*/ 13 h 13"/>
                <a:gd name="T68" fmla="*/ 299 w 374"/>
                <a:gd name="T69" fmla="*/ 13 h 13"/>
                <a:gd name="T70" fmla="*/ 318 w 374"/>
                <a:gd name="T71" fmla="*/ 13 h 13"/>
                <a:gd name="T72" fmla="*/ 334 w 374"/>
                <a:gd name="T73" fmla="*/ 13 h 13"/>
                <a:gd name="T74" fmla="*/ 345 w 374"/>
                <a:gd name="T75" fmla="*/ 13 h 13"/>
                <a:gd name="T76" fmla="*/ 353 w 374"/>
                <a:gd name="T77" fmla="*/ 13 h 13"/>
                <a:gd name="T78" fmla="*/ 359 w 374"/>
                <a:gd name="T79" fmla="*/ 13 h 13"/>
                <a:gd name="T80" fmla="*/ 360 w 374"/>
                <a:gd name="T81" fmla="*/ 13 h 13"/>
                <a:gd name="T82" fmla="*/ 362 w 374"/>
                <a:gd name="T83" fmla="*/ 13 h 13"/>
                <a:gd name="T84" fmla="*/ 364 w 374"/>
                <a:gd name="T85" fmla="*/ 13 h 13"/>
                <a:gd name="T86" fmla="*/ 370 w 374"/>
                <a:gd name="T87" fmla="*/ 9 h 13"/>
                <a:gd name="T88" fmla="*/ 374 w 374"/>
                <a:gd name="T89" fmla="*/ 4 h 13"/>
                <a:gd name="T90" fmla="*/ 370 w 374"/>
                <a:gd name="T91" fmla="*/ 2 h 13"/>
                <a:gd name="T92" fmla="*/ 364 w 374"/>
                <a:gd name="T93" fmla="*/ 0 h 13"/>
                <a:gd name="T94" fmla="*/ 364 w 374"/>
                <a:gd name="T95" fmla="*/ 0 h 13"/>
                <a:gd name="T96" fmla="*/ 364 w 374"/>
                <a:gd name="T97" fmla="*/ 0 h 13"/>
                <a:gd name="T98" fmla="*/ 364 w 374"/>
                <a:gd name="T9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74" h="13">
                  <a:moveTo>
                    <a:pt x="364" y="0"/>
                  </a:moveTo>
                  <a:lnTo>
                    <a:pt x="332" y="0"/>
                  </a:lnTo>
                  <a:lnTo>
                    <a:pt x="301" y="0"/>
                  </a:lnTo>
                  <a:lnTo>
                    <a:pt x="272" y="0"/>
                  </a:lnTo>
                  <a:lnTo>
                    <a:pt x="245" y="0"/>
                  </a:lnTo>
                  <a:lnTo>
                    <a:pt x="197" y="0"/>
                  </a:lnTo>
                  <a:lnTo>
                    <a:pt x="155" y="0"/>
                  </a:lnTo>
                  <a:lnTo>
                    <a:pt x="120" y="0"/>
                  </a:lnTo>
                  <a:lnTo>
                    <a:pt x="92" y="0"/>
                  </a:lnTo>
                  <a:lnTo>
                    <a:pt x="69" y="0"/>
                  </a:lnTo>
                  <a:lnTo>
                    <a:pt x="49" y="0"/>
                  </a:lnTo>
                  <a:lnTo>
                    <a:pt x="34" y="0"/>
                  </a:lnTo>
                  <a:lnTo>
                    <a:pt x="23" y="0"/>
                  </a:lnTo>
                  <a:lnTo>
                    <a:pt x="15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7"/>
                  </a:lnTo>
                  <a:lnTo>
                    <a:pt x="1" y="9"/>
                  </a:lnTo>
                  <a:lnTo>
                    <a:pt x="3" y="11"/>
                  </a:lnTo>
                  <a:lnTo>
                    <a:pt x="3" y="13"/>
                  </a:lnTo>
                  <a:lnTo>
                    <a:pt x="36" y="13"/>
                  </a:lnTo>
                  <a:lnTo>
                    <a:pt x="67" y="13"/>
                  </a:lnTo>
                  <a:lnTo>
                    <a:pt x="96" y="13"/>
                  </a:lnTo>
                  <a:lnTo>
                    <a:pt x="122" y="13"/>
                  </a:lnTo>
                  <a:lnTo>
                    <a:pt x="170" y="13"/>
                  </a:lnTo>
                  <a:lnTo>
                    <a:pt x="213" y="13"/>
                  </a:lnTo>
                  <a:lnTo>
                    <a:pt x="247" y="13"/>
                  </a:lnTo>
                  <a:lnTo>
                    <a:pt x="276" y="13"/>
                  </a:lnTo>
                  <a:lnTo>
                    <a:pt x="299" y="13"/>
                  </a:lnTo>
                  <a:lnTo>
                    <a:pt x="318" y="13"/>
                  </a:lnTo>
                  <a:lnTo>
                    <a:pt x="334" y="13"/>
                  </a:lnTo>
                  <a:lnTo>
                    <a:pt x="345" y="13"/>
                  </a:lnTo>
                  <a:lnTo>
                    <a:pt x="353" y="13"/>
                  </a:lnTo>
                  <a:lnTo>
                    <a:pt x="359" y="13"/>
                  </a:lnTo>
                  <a:lnTo>
                    <a:pt x="360" y="13"/>
                  </a:lnTo>
                  <a:lnTo>
                    <a:pt x="362" y="13"/>
                  </a:lnTo>
                  <a:lnTo>
                    <a:pt x="364" y="13"/>
                  </a:lnTo>
                  <a:lnTo>
                    <a:pt x="370" y="9"/>
                  </a:lnTo>
                  <a:lnTo>
                    <a:pt x="374" y="4"/>
                  </a:lnTo>
                  <a:lnTo>
                    <a:pt x="370" y="2"/>
                  </a:lnTo>
                  <a:lnTo>
                    <a:pt x="364" y="0"/>
                  </a:lnTo>
                  <a:lnTo>
                    <a:pt x="364" y="0"/>
                  </a:lnTo>
                  <a:close/>
                  <a:moveTo>
                    <a:pt x="364" y="0"/>
                  </a:moveTo>
                  <a:lnTo>
                    <a:pt x="3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78"/>
            <p:cNvSpPr>
              <a:spLocks noEditPoints="1"/>
            </p:cNvSpPr>
            <p:nvPr/>
          </p:nvSpPr>
          <p:spPr bwMode="auto">
            <a:xfrm>
              <a:off x="9113838" y="3833813"/>
              <a:ext cx="296863" cy="11113"/>
            </a:xfrm>
            <a:custGeom>
              <a:avLst/>
              <a:gdLst>
                <a:gd name="T0" fmla="*/ 364 w 374"/>
                <a:gd name="T1" fmla="*/ 0 h 13"/>
                <a:gd name="T2" fmla="*/ 332 w 374"/>
                <a:gd name="T3" fmla="*/ 0 h 13"/>
                <a:gd name="T4" fmla="*/ 301 w 374"/>
                <a:gd name="T5" fmla="*/ 0 h 13"/>
                <a:gd name="T6" fmla="*/ 272 w 374"/>
                <a:gd name="T7" fmla="*/ 0 h 13"/>
                <a:gd name="T8" fmla="*/ 245 w 374"/>
                <a:gd name="T9" fmla="*/ 0 h 13"/>
                <a:gd name="T10" fmla="*/ 197 w 374"/>
                <a:gd name="T11" fmla="*/ 0 h 13"/>
                <a:gd name="T12" fmla="*/ 155 w 374"/>
                <a:gd name="T13" fmla="*/ 0 h 13"/>
                <a:gd name="T14" fmla="*/ 120 w 374"/>
                <a:gd name="T15" fmla="*/ 0 h 13"/>
                <a:gd name="T16" fmla="*/ 92 w 374"/>
                <a:gd name="T17" fmla="*/ 0 h 13"/>
                <a:gd name="T18" fmla="*/ 69 w 374"/>
                <a:gd name="T19" fmla="*/ 0 h 13"/>
                <a:gd name="T20" fmla="*/ 49 w 374"/>
                <a:gd name="T21" fmla="*/ 0 h 13"/>
                <a:gd name="T22" fmla="*/ 34 w 374"/>
                <a:gd name="T23" fmla="*/ 0 h 13"/>
                <a:gd name="T24" fmla="*/ 23 w 374"/>
                <a:gd name="T25" fmla="*/ 0 h 13"/>
                <a:gd name="T26" fmla="*/ 15 w 374"/>
                <a:gd name="T27" fmla="*/ 0 h 13"/>
                <a:gd name="T28" fmla="*/ 9 w 374"/>
                <a:gd name="T29" fmla="*/ 0 h 13"/>
                <a:gd name="T30" fmla="*/ 7 w 374"/>
                <a:gd name="T31" fmla="*/ 0 h 13"/>
                <a:gd name="T32" fmla="*/ 5 w 374"/>
                <a:gd name="T33" fmla="*/ 0 h 13"/>
                <a:gd name="T34" fmla="*/ 3 w 374"/>
                <a:gd name="T35" fmla="*/ 0 h 13"/>
                <a:gd name="T36" fmla="*/ 3 w 374"/>
                <a:gd name="T37" fmla="*/ 0 h 13"/>
                <a:gd name="T38" fmla="*/ 1 w 374"/>
                <a:gd name="T39" fmla="*/ 2 h 13"/>
                <a:gd name="T40" fmla="*/ 0 w 374"/>
                <a:gd name="T41" fmla="*/ 5 h 13"/>
                <a:gd name="T42" fmla="*/ 0 w 374"/>
                <a:gd name="T43" fmla="*/ 7 h 13"/>
                <a:gd name="T44" fmla="*/ 0 w 374"/>
                <a:gd name="T45" fmla="*/ 9 h 13"/>
                <a:gd name="T46" fmla="*/ 1 w 374"/>
                <a:gd name="T47" fmla="*/ 11 h 13"/>
                <a:gd name="T48" fmla="*/ 3 w 374"/>
                <a:gd name="T49" fmla="*/ 11 h 13"/>
                <a:gd name="T50" fmla="*/ 3 w 374"/>
                <a:gd name="T51" fmla="*/ 13 h 13"/>
                <a:gd name="T52" fmla="*/ 36 w 374"/>
                <a:gd name="T53" fmla="*/ 13 h 13"/>
                <a:gd name="T54" fmla="*/ 67 w 374"/>
                <a:gd name="T55" fmla="*/ 13 h 13"/>
                <a:gd name="T56" fmla="*/ 96 w 374"/>
                <a:gd name="T57" fmla="*/ 13 h 13"/>
                <a:gd name="T58" fmla="*/ 122 w 374"/>
                <a:gd name="T59" fmla="*/ 13 h 13"/>
                <a:gd name="T60" fmla="*/ 170 w 374"/>
                <a:gd name="T61" fmla="*/ 13 h 13"/>
                <a:gd name="T62" fmla="*/ 213 w 374"/>
                <a:gd name="T63" fmla="*/ 13 h 13"/>
                <a:gd name="T64" fmla="*/ 247 w 374"/>
                <a:gd name="T65" fmla="*/ 13 h 13"/>
                <a:gd name="T66" fmla="*/ 276 w 374"/>
                <a:gd name="T67" fmla="*/ 13 h 13"/>
                <a:gd name="T68" fmla="*/ 299 w 374"/>
                <a:gd name="T69" fmla="*/ 13 h 13"/>
                <a:gd name="T70" fmla="*/ 318 w 374"/>
                <a:gd name="T71" fmla="*/ 13 h 13"/>
                <a:gd name="T72" fmla="*/ 334 w 374"/>
                <a:gd name="T73" fmla="*/ 13 h 13"/>
                <a:gd name="T74" fmla="*/ 345 w 374"/>
                <a:gd name="T75" fmla="*/ 13 h 13"/>
                <a:gd name="T76" fmla="*/ 353 w 374"/>
                <a:gd name="T77" fmla="*/ 13 h 13"/>
                <a:gd name="T78" fmla="*/ 359 w 374"/>
                <a:gd name="T79" fmla="*/ 13 h 13"/>
                <a:gd name="T80" fmla="*/ 360 w 374"/>
                <a:gd name="T81" fmla="*/ 13 h 13"/>
                <a:gd name="T82" fmla="*/ 362 w 374"/>
                <a:gd name="T83" fmla="*/ 13 h 13"/>
                <a:gd name="T84" fmla="*/ 364 w 374"/>
                <a:gd name="T85" fmla="*/ 13 h 13"/>
                <a:gd name="T86" fmla="*/ 370 w 374"/>
                <a:gd name="T87" fmla="*/ 11 h 13"/>
                <a:gd name="T88" fmla="*/ 374 w 374"/>
                <a:gd name="T89" fmla="*/ 7 h 13"/>
                <a:gd name="T90" fmla="*/ 370 w 374"/>
                <a:gd name="T91" fmla="*/ 2 h 13"/>
                <a:gd name="T92" fmla="*/ 364 w 374"/>
                <a:gd name="T93" fmla="*/ 0 h 13"/>
                <a:gd name="T94" fmla="*/ 364 w 374"/>
                <a:gd name="T95" fmla="*/ 0 h 13"/>
                <a:gd name="T96" fmla="*/ 364 w 374"/>
                <a:gd name="T97" fmla="*/ 0 h 13"/>
                <a:gd name="T98" fmla="*/ 364 w 374"/>
                <a:gd name="T9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74" h="13">
                  <a:moveTo>
                    <a:pt x="364" y="0"/>
                  </a:moveTo>
                  <a:lnTo>
                    <a:pt x="332" y="0"/>
                  </a:lnTo>
                  <a:lnTo>
                    <a:pt x="301" y="0"/>
                  </a:lnTo>
                  <a:lnTo>
                    <a:pt x="272" y="0"/>
                  </a:lnTo>
                  <a:lnTo>
                    <a:pt x="245" y="0"/>
                  </a:lnTo>
                  <a:lnTo>
                    <a:pt x="197" y="0"/>
                  </a:lnTo>
                  <a:lnTo>
                    <a:pt x="155" y="0"/>
                  </a:lnTo>
                  <a:lnTo>
                    <a:pt x="120" y="0"/>
                  </a:lnTo>
                  <a:lnTo>
                    <a:pt x="92" y="0"/>
                  </a:lnTo>
                  <a:lnTo>
                    <a:pt x="69" y="0"/>
                  </a:lnTo>
                  <a:lnTo>
                    <a:pt x="49" y="0"/>
                  </a:lnTo>
                  <a:lnTo>
                    <a:pt x="34" y="0"/>
                  </a:lnTo>
                  <a:lnTo>
                    <a:pt x="23" y="0"/>
                  </a:lnTo>
                  <a:lnTo>
                    <a:pt x="15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1"/>
                  </a:lnTo>
                  <a:lnTo>
                    <a:pt x="3" y="13"/>
                  </a:lnTo>
                  <a:lnTo>
                    <a:pt x="36" y="13"/>
                  </a:lnTo>
                  <a:lnTo>
                    <a:pt x="67" y="13"/>
                  </a:lnTo>
                  <a:lnTo>
                    <a:pt x="96" y="13"/>
                  </a:lnTo>
                  <a:lnTo>
                    <a:pt x="122" y="13"/>
                  </a:lnTo>
                  <a:lnTo>
                    <a:pt x="170" y="13"/>
                  </a:lnTo>
                  <a:lnTo>
                    <a:pt x="213" y="13"/>
                  </a:lnTo>
                  <a:lnTo>
                    <a:pt x="247" y="13"/>
                  </a:lnTo>
                  <a:lnTo>
                    <a:pt x="276" y="13"/>
                  </a:lnTo>
                  <a:lnTo>
                    <a:pt x="299" y="13"/>
                  </a:lnTo>
                  <a:lnTo>
                    <a:pt x="318" y="13"/>
                  </a:lnTo>
                  <a:lnTo>
                    <a:pt x="334" y="13"/>
                  </a:lnTo>
                  <a:lnTo>
                    <a:pt x="345" y="13"/>
                  </a:lnTo>
                  <a:lnTo>
                    <a:pt x="353" y="13"/>
                  </a:lnTo>
                  <a:lnTo>
                    <a:pt x="359" y="13"/>
                  </a:lnTo>
                  <a:lnTo>
                    <a:pt x="360" y="13"/>
                  </a:lnTo>
                  <a:lnTo>
                    <a:pt x="362" y="13"/>
                  </a:lnTo>
                  <a:lnTo>
                    <a:pt x="364" y="13"/>
                  </a:lnTo>
                  <a:lnTo>
                    <a:pt x="370" y="11"/>
                  </a:lnTo>
                  <a:lnTo>
                    <a:pt x="374" y="7"/>
                  </a:lnTo>
                  <a:lnTo>
                    <a:pt x="370" y="2"/>
                  </a:lnTo>
                  <a:lnTo>
                    <a:pt x="364" y="0"/>
                  </a:lnTo>
                  <a:lnTo>
                    <a:pt x="364" y="0"/>
                  </a:lnTo>
                  <a:close/>
                  <a:moveTo>
                    <a:pt x="364" y="0"/>
                  </a:moveTo>
                  <a:lnTo>
                    <a:pt x="3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" name="Text Placeholder 4"/>
          <p:cNvSpPr txBox="1">
            <a:spLocks/>
          </p:cNvSpPr>
          <p:nvPr/>
        </p:nvSpPr>
        <p:spPr>
          <a:xfrm>
            <a:off x="3103635" y="4533593"/>
            <a:ext cx="6749490" cy="6257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just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18" name="Freeform 94"/>
          <p:cNvSpPr>
            <a:spLocks/>
          </p:cNvSpPr>
          <p:nvPr/>
        </p:nvSpPr>
        <p:spPr bwMode="auto">
          <a:xfrm rot="5400000">
            <a:off x="5541242" y="4584534"/>
            <a:ext cx="396220" cy="315187"/>
          </a:xfrm>
          <a:custGeom>
            <a:avLst/>
            <a:gdLst>
              <a:gd name="T0" fmla="*/ 0 w 328"/>
              <a:gd name="T1" fmla="*/ 49 h 148"/>
              <a:gd name="T2" fmla="*/ 234 w 328"/>
              <a:gd name="T3" fmla="*/ 49 h 148"/>
              <a:gd name="T4" fmla="*/ 234 w 328"/>
              <a:gd name="T5" fmla="*/ 0 h 148"/>
              <a:gd name="T6" fmla="*/ 328 w 328"/>
              <a:gd name="T7" fmla="*/ 73 h 148"/>
              <a:gd name="T8" fmla="*/ 234 w 328"/>
              <a:gd name="T9" fmla="*/ 148 h 148"/>
              <a:gd name="T10" fmla="*/ 234 w 328"/>
              <a:gd name="T11" fmla="*/ 97 h 148"/>
              <a:gd name="T12" fmla="*/ 0 w 328"/>
              <a:gd name="T13" fmla="*/ 97 h 148"/>
              <a:gd name="T14" fmla="*/ 0 w 328"/>
              <a:gd name="T15" fmla="*/ 49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8" h="148">
                <a:moveTo>
                  <a:pt x="0" y="49"/>
                </a:moveTo>
                <a:lnTo>
                  <a:pt x="234" y="49"/>
                </a:lnTo>
                <a:lnTo>
                  <a:pt x="234" y="0"/>
                </a:lnTo>
                <a:lnTo>
                  <a:pt x="328" y="73"/>
                </a:lnTo>
                <a:lnTo>
                  <a:pt x="234" y="148"/>
                </a:lnTo>
                <a:lnTo>
                  <a:pt x="234" y="97"/>
                </a:lnTo>
                <a:lnTo>
                  <a:pt x="0" y="97"/>
                </a:lnTo>
                <a:lnTo>
                  <a:pt x="0" y="49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3"/>
          </a:p>
        </p:txBody>
      </p:sp>
      <p:sp>
        <p:nvSpPr>
          <p:cNvPr id="19" name="Text Placeholder 4"/>
          <p:cNvSpPr txBox="1">
            <a:spLocks/>
          </p:cNvSpPr>
          <p:nvPr/>
        </p:nvSpPr>
        <p:spPr>
          <a:xfrm>
            <a:off x="1779385" y="5099835"/>
            <a:ext cx="2708639" cy="30821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solidFill>
                  <a:srgbClr val="C0392B"/>
                </a:solidFill>
                <a:latin typeface="Calibri" panose="020F0502020204030204" pitchFamily="34" charset="0"/>
              </a:rPr>
              <a:t>Ожидаемые результаты</a:t>
            </a:r>
            <a:r>
              <a:rPr lang="en-US" sz="1800" dirty="0" smtClean="0">
                <a:solidFill>
                  <a:srgbClr val="C0392B"/>
                </a:solidFill>
                <a:latin typeface="Calibri" panose="020F0502020204030204" pitchFamily="34" charset="0"/>
              </a:rPr>
              <a:t>:</a:t>
            </a:r>
            <a:endParaRPr lang="en-US" sz="1800" dirty="0">
              <a:solidFill>
                <a:srgbClr val="C0392B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07293" y="5063803"/>
            <a:ext cx="53805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392B"/>
                </a:solidFill>
                <a:latin typeface="Calibri" panose="020F0502020204030204" pitchFamily="34" charset="0"/>
              </a:rPr>
              <a:t>Новые образовательные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2646386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38029" y="2286367"/>
            <a:ext cx="84788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СПАСИБО ЗА ВНИМАНИЕ</a:t>
            </a:r>
            <a:endParaRPr lang="en-US" sz="6000" b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790629" y="3387458"/>
            <a:ext cx="8659225" cy="91440"/>
            <a:chOff x="2055030" y="1463669"/>
            <a:chExt cx="2304256" cy="544908"/>
          </a:xfrm>
        </p:grpSpPr>
        <p:sp>
          <p:nvSpPr>
            <p:cNvPr id="6" name="Rectangle 5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4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4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4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1796142" y="3390375"/>
            <a:ext cx="8663474" cy="12726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FEF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559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priteIT - Colored 1 - Gray Background">
      <a:dk1>
        <a:srgbClr val="AFAFAF"/>
      </a:dk1>
      <a:lt1>
        <a:srgbClr val="EFEFEF"/>
      </a:lt1>
      <a:dk2>
        <a:srgbClr val="3A3838"/>
      </a:dk2>
      <a:lt2>
        <a:srgbClr val="FFFFFF"/>
      </a:lt2>
      <a:accent1>
        <a:srgbClr val="C0392B"/>
      </a:accent1>
      <a:accent2>
        <a:srgbClr val="F49D15"/>
      </a:accent2>
      <a:accent3>
        <a:srgbClr val="297F9D"/>
      </a:accent3>
      <a:accent4>
        <a:srgbClr val="15A185"/>
      </a:accent4>
      <a:accent5>
        <a:srgbClr val="9BBC57"/>
      </a:accent5>
      <a:accent6>
        <a:srgbClr val="3A3838"/>
      </a:accent6>
      <a:hlink>
        <a:srgbClr val="633247"/>
      </a:hlink>
      <a:folHlink>
        <a:srgbClr val="633247"/>
      </a:folHlink>
    </a:clrScheme>
    <a:fontScheme name="Custom 13">
      <a:majorFont>
        <a:latin typeface="Bebas Neue 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827</TotalTime>
  <Words>472</Words>
  <Application>Microsoft Office PowerPoint</Application>
  <PresentationFormat>Широкоэкранный</PresentationFormat>
  <Paragraphs>74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MS Mincho</vt:lpstr>
      <vt:lpstr>Arial</vt:lpstr>
      <vt:lpstr>Bebas Neue Bold</vt:lpstr>
      <vt:lpstr>Calibri</vt:lpstr>
      <vt:lpstr>Open Sans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Бармашов Алексей Андреевич</dc:creator>
  <cp:lastModifiedBy>Бармашов Алексей Андреевич</cp:lastModifiedBy>
  <cp:revision>40</cp:revision>
  <cp:lastPrinted>2018-01-29T12:47:10Z</cp:lastPrinted>
  <dcterms:created xsi:type="dcterms:W3CDTF">2018-01-22T14:10:58Z</dcterms:created>
  <dcterms:modified xsi:type="dcterms:W3CDTF">2018-01-29T12:54:51Z</dcterms:modified>
</cp:coreProperties>
</file>