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 регионы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4-4BBC-8C3C-C52DC85663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Москва и московская область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54-4BBC-8C3C-C52DC85663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E54-4BBC-8C3C-C52DC8566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ПРЕЗЕНТАЦИИ</a:t>
            </a:r>
            <a:endParaRPr lang="ru-RU" sz="5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Подзаголовок презентации</a:t>
            </a:r>
            <a:endParaRPr lang="ru-RU" sz="28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273" y="1343891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страны: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5270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подготовки бакалавров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587" y="3440973"/>
            <a:ext cx="257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55618" y="4744422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4928" y="4744422"/>
            <a:ext cx="2661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0655" y="1510146"/>
            <a:ext cx="40417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страны: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0655" y="5052737"/>
            <a:ext cx="404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страны, реализующий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12 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 (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28 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профиля подготовки),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11 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 (более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50 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магистерских программ),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9 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образования, а также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 и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1705546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Региональная характеристика зачисленного контингента на 1-й  курс на программы </a:t>
            </a:r>
            <a:r>
              <a:rPr lang="ru-RU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бакалавриата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по месту постоянного проживания 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5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14FB3A-98B0-4541-A9B6-6A9A9A4E9711}"/>
</file>

<file path=customXml/itemProps2.xml><?xml version="1.0" encoding="utf-8"?>
<ds:datastoreItem xmlns:ds="http://schemas.openxmlformats.org/officeDocument/2006/customXml" ds:itemID="{A01F834A-76E6-4828-A761-3403309F8AD6}"/>
</file>

<file path=customXml/itemProps3.xml><?xml version="1.0" encoding="utf-8"?>
<ds:datastoreItem xmlns:ds="http://schemas.openxmlformats.org/officeDocument/2006/customXml" ds:itemID="{77F78A8B-7EE1-459B-81DE-8E382C3F86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123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8</cp:revision>
  <dcterms:created xsi:type="dcterms:W3CDTF">2016-09-22T16:49:19Z</dcterms:created>
  <dcterms:modified xsi:type="dcterms:W3CDTF">2016-09-22T18:27:49Z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