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diagrams/drawing4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colors4.xml" ContentType="application/vnd.openxmlformats-officedocument.drawingml.diagramColors+xml"/>
  <Override PartName="/ppt/diagrams/colors3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57" r:id="rId5"/>
    <p:sldId id="258" r:id="rId6"/>
    <p:sldId id="260" r:id="rId7"/>
    <p:sldId id="261" r:id="rId8"/>
    <p:sldId id="262" r:id="rId9"/>
    <p:sldId id="274" r:id="rId10"/>
    <p:sldId id="275" r:id="rId11"/>
    <p:sldId id="276" r:id="rId12"/>
    <p:sldId id="263" r:id="rId13"/>
    <p:sldId id="272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9" d="100"/>
          <a:sy n="89" d="100"/>
        </p:scale>
        <p:origin x="-139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13DAF-3DF4-476B-8BF2-78AD202B289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5417E4-18C0-4790-B282-E2B2A89B8ED1}">
      <dgm:prSet phldrT="[Текст]" custT="1"/>
      <dgm:spPr>
        <a:xfrm>
          <a:off x="1685156" y="0"/>
          <a:ext cx="9809096" cy="3370313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Соединить практикоорентированное образование с </a:t>
          </a:r>
        </a:p>
        <a:p>
          <a:pPr>
            <a:spcAft>
              <a:spcPts val="0"/>
            </a:spcAft>
          </a:pP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развитием навыков научно-исследовательской работы</a:t>
          </a:r>
          <a:endParaRPr lang="ru-RU" sz="20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DF43809-CA9D-4180-8FDF-F6E3FEB1D2D9}" type="parTrans" cxnId="{36CEAEF6-3AAD-4A91-BDD6-8177735A922D}">
      <dgm:prSet/>
      <dgm:spPr/>
      <dgm:t>
        <a:bodyPr/>
        <a:lstStyle/>
        <a:p>
          <a:endParaRPr lang="ru-RU"/>
        </a:p>
      </dgm:t>
    </dgm:pt>
    <dgm:pt modelId="{9B9A39CC-0C1A-4827-BBF1-8E49379F9EF8}" type="sibTrans" cxnId="{36CEAEF6-3AAD-4A91-BDD6-8177735A922D}">
      <dgm:prSet/>
      <dgm:spPr/>
      <dgm:t>
        <a:bodyPr/>
        <a:lstStyle/>
        <a:p>
          <a:endParaRPr lang="ru-RU"/>
        </a:p>
      </dgm:t>
    </dgm:pt>
    <dgm:pt modelId="{42DD618C-D49E-44A5-95ED-96483D3C94D2}">
      <dgm:prSet phldrT="[Текст]" custT="1"/>
      <dgm:spPr>
        <a:xfrm>
          <a:off x="1685156" y="2359216"/>
          <a:ext cx="9809096" cy="1011092"/>
        </a:xfrm>
        <a:prstGeom prst="rect">
          <a:avLst/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Подготовить квалифицированных экспертов и аналитиков </a:t>
          </a:r>
        </a:p>
        <a:p>
          <a:pPr>
            <a:spcAft>
              <a:spcPts val="0"/>
            </a:spcAft>
          </a:pP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области международной экономики</a:t>
          </a:r>
          <a:endParaRPr lang="ru-RU" sz="20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316785D-B857-4791-849A-809B30DC4D4E}" type="parTrans" cxnId="{BADBD0C7-1D13-4BCA-9B28-8C4D4CEE2A03}">
      <dgm:prSet/>
      <dgm:spPr/>
      <dgm:t>
        <a:bodyPr/>
        <a:lstStyle/>
        <a:p>
          <a:endParaRPr lang="ru-RU"/>
        </a:p>
      </dgm:t>
    </dgm:pt>
    <dgm:pt modelId="{7C37F120-4D46-4135-86F8-0C9F8D6B4904}" type="sibTrans" cxnId="{BADBD0C7-1D13-4BCA-9B28-8C4D4CEE2A03}">
      <dgm:prSet/>
      <dgm:spPr/>
      <dgm:t>
        <a:bodyPr/>
        <a:lstStyle/>
        <a:p>
          <a:endParaRPr lang="ru-RU"/>
        </a:p>
      </dgm:t>
    </dgm:pt>
    <dgm:pt modelId="{7BDA723B-8C26-45B4-946E-231210688136}">
      <dgm:prSet custT="1"/>
      <dgm:spPr>
        <a:xfrm>
          <a:off x="1685156" y="1017032"/>
          <a:ext cx="9809096" cy="2178827"/>
        </a:xfrm>
        <a:prstGeom prst="rect">
          <a:avLst/>
        </a:prstGeom>
        <a:solidFill>
          <a:sysClr val="window" lastClr="FFFFFF">
            <a:lumMod val="85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 sz="2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Сформировать компетенции, необходимые высококвалифицированным специалистам, руководителям подразделений различного уровня государственных и коммерческих структур, связанных с внешнеэкономической деятельностью и регулированием внешнеэкономических отношений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CAC3739-F392-41D9-94F8-C8FB49D7FAEC}" type="parTrans" cxnId="{D55CED65-9023-4751-8811-EAC64F5281CC}">
      <dgm:prSet/>
      <dgm:spPr/>
      <dgm:t>
        <a:bodyPr/>
        <a:lstStyle/>
        <a:p>
          <a:endParaRPr lang="ru-RU"/>
        </a:p>
      </dgm:t>
    </dgm:pt>
    <dgm:pt modelId="{D3CC3404-90C8-4729-A270-2FC522116C8B}" type="sibTrans" cxnId="{D55CED65-9023-4751-8811-EAC64F5281CC}">
      <dgm:prSet/>
      <dgm:spPr/>
      <dgm:t>
        <a:bodyPr/>
        <a:lstStyle/>
        <a:p>
          <a:endParaRPr lang="ru-RU"/>
        </a:p>
      </dgm:t>
    </dgm:pt>
    <dgm:pt modelId="{31EAF439-D7CE-43AD-882C-801876B22B1E}" type="pres">
      <dgm:prSet presAssocID="{F0A13DAF-3DF4-476B-8BF2-78AD202B2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CDDC7A-D730-4DE6-8D6B-33F78EE09938}" type="pres">
      <dgm:prSet presAssocID="{B15417E4-18C0-4790-B282-E2B2A89B8ED1}" presName="circle1" presStyleLbl="node1" presStyleIdx="0" presStyleCnt="3"/>
      <dgm:spPr>
        <a:xfrm>
          <a:off x="0" y="0"/>
          <a:ext cx="3370313" cy="3370313"/>
        </a:xfrm>
        <a:prstGeom prst="pie">
          <a:avLst>
            <a:gd name="adj1" fmla="val 5400000"/>
            <a:gd name="adj2" fmla="val 16200000"/>
          </a:avLst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FAA9CB6E-C0A7-42F1-83C0-0EC57D949930}" type="pres">
      <dgm:prSet presAssocID="{B15417E4-18C0-4790-B282-E2B2A89B8ED1}" presName="space" presStyleCnt="0"/>
      <dgm:spPr/>
    </dgm:pt>
    <dgm:pt modelId="{AA4CC16D-1D2C-4FBB-B338-D13EDB29A1F9}" type="pres">
      <dgm:prSet presAssocID="{B15417E4-18C0-4790-B282-E2B2A89B8ED1}" presName="rect1" presStyleLbl="alignAcc1" presStyleIdx="0" presStyleCnt="3" custLinFactNeighborX="0" custLinFactNeighborY="6549"/>
      <dgm:spPr/>
      <dgm:t>
        <a:bodyPr/>
        <a:lstStyle/>
        <a:p>
          <a:endParaRPr lang="ru-RU"/>
        </a:p>
      </dgm:t>
    </dgm:pt>
    <dgm:pt modelId="{B51AD05F-606B-4B9D-B3BA-1C50F485301C}" type="pres">
      <dgm:prSet presAssocID="{7BDA723B-8C26-45B4-946E-231210688136}" presName="vertSpace2" presStyleLbl="node1" presStyleIdx="0" presStyleCnt="3"/>
      <dgm:spPr/>
    </dgm:pt>
    <dgm:pt modelId="{EB91B3D5-2118-4F2E-B3D0-7AA0920C8C3A}" type="pres">
      <dgm:prSet presAssocID="{7BDA723B-8C26-45B4-946E-231210688136}" presName="circle2" presStyleLbl="node1" presStyleIdx="1" presStyleCnt="3" custScaleY="100370" custLinFactNeighborX="5104" custLinFactNeighborY="-689"/>
      <dgm:spPr>
        <a:xfrm>
          <a:off x="701619" y="991949"/>
          <a:ext cx="2190701" cy="2198806"/>
        </a:xfrm>
        <a:prstGeom prst="pie">
          <a:avLst>
            <a:gd name="adj1" fmla="val 5400000"/>
            <a:gd name="adj2" fmla="val 16200000"/>
          </a:avLst>
        </a:prstGeom>
        <a:solidFill>
          <a:sysClr val="window" lastClr="FFFFFF">
            <a:lumMod val="8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E5B819F-D0E7-49C1-9165-C5A800B1C27E}" type="pres">
      <dgm:prSet presAssocID="{7BDA723B-8C26-45B4-946E-231210688136}" presName="rect2" presStyleLbl="alignAcc1" presStyleIdx="1" presStyleCnt="3" custScaleY="99458"/>
      <dgm:spPr/>
      <dgm:t>
        <a:bodyPr/>
        <a:lstStyle/>
        <a:p>
          <a:endParaRPr lang="ru-RU"/>
        </a:p>
      </dgm:t>
    </dgm:pt>
    <dgm:pt modelId="{C00B871E-B2B1-4175-AF44-5E71F2A979C4}" type="pres">
      <dgm:prSet presAssocID="{42DD618C-D49E-44A5-95ED-96483D3C94D2}" presName="vertSpace3" presStyleLbl="node1" presStyleIdx="1" presStyleCnt="3"/>
      <dgm:spPr/>
    </dgm:pt>
    <dgm:pt modelId="{CDE999E8-2FA2-4A3E-8CD3-80DA9F9BEC2D}" type="pres">
      <dgm:prSet presAssocID="{42DD618C-D49E-44A5-95ED-96483D3C94D2}" presName="circle3" presStyleLbl="node1" presStyleIdx="2" presStyleCnt="3" custScaleX="117055" custScaleY="104355" custLinFactNeighborX="-1615" custLinFactNeighborY="31156"/>
      <dgm:spPr>
        <a:xfrm>
          <a:off x="1077059" y="2315188"/>
          <a:ext cx="1183534" cy="1055125"/>
        </a:xfrm>
        <a:prstGeom prst="pie">
          <a:avLst>
            <a:gd name="adj1" fmla="val 5400000"/>
            <a:gd name="adj2" fmla="val 1620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CB1748B-9A18-467C-ADA9-D2F657473E35}" type="pres">
      <dgm:prSet presAssocID="{42DD618C-D49E-44A5-95ED-96483D3C94D2}" presName="rect3" presStyleLbl="alignAcc1" presStyleIdx="2" presStyleCnt="3" custLinFactNeighborX="0" custLinFactNeighborY="33333"/>
      <dgm:spPr/>
      <dgm:t>
        <a:bodyPr/>
        <a:lstStyle/>
        <a:p>
          <a:endParaRPr lang="ru-RU"/>
        </a:p>
      </dgm:t>
    </dgm:pt>
    <dgm:pt modelId="{86DFBB3F-7460-4174-8AAD-726C2B8C5937}" type="pres">
      <dgm:prSet presAssocID="{B15417E4-18C0-4790-B282-E2B2A89B8ED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476F9-ADD1-48AA-AC5E-13DCEC056ED2}" type="pres">
      <dgm:prSet presAssocID="{7BDA723B-8C26-45B4-946E-23121068813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49FF8-F590-480B-95B5-A217C8C9FE17}" type="pres">
      <dgm:prSet presAssocID="{42DD618C-D49E-44A5-95ED-96483D3C94D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E4208D-17C9-4EDF-BA3E-1C18EB4C4390}" type="presOf" srcId="{7BDA723B-8C26-45B4-946E-231210688136}" destId="{0E5B819F-D0E7-49C1-9165-C5A800B1C27E}" srcOrd="0" destOrd="0" presId="urn:microsoft.com/office/officeart/2005/8/layout/target3"/>
    <dgm:cxn modelId="{3AFFDABE-B893-495F-95B4-7A8764C7965A}" type="presOf" srcId="{B15417E4-18C0-4790-B282-E2B2A89B8ED1}" destId="{AA4CC16D-1D2C-4FBB-B338-D13EDB29A1F9}" srcOrd="0" destOrd="0" presId="urn:microsoft.com/office/officeart/2005/8/layout/target3"/>
    <dgm:cxn modelId="{D55CED65-9023-4751-8811-EAC64F5281CC}" srcId="{F0A13DAF-3DF4-476B-8BF2-78AD202B2892}" destId="{7BDA723B-8C26-45B4-946E-231210688136}" srcOrd="1" destOrd="0" parTransId="{8CAC3739-F392-41D9-94F8-C8FB49D7FAEC}" sibTransId="{D3CC3404-90C8-4729-A270-2FC522116C8B}"/>
    <dgm:cxn modelId="{E6789B8C-228B-40B1-88D9-E201245FAC5B}" type="presOf" srcId="{F0A13DAF-3DF4-476B-8BF2-78AD202B2892}" destId="{31EAF439-D7CE-43AD-882C-801876B22B1E}" srcOrd="0" destOrd="0" presId="urn:microsoft.com/office/officeart/2005/8/layout/target3"/>
    <dgm:cxn modelId="{B76E5EA5-362A-4B63-B02A-B1F5E3995668}" type="presOf" srcId="{B15417E4-18C0-4790-B282-E2B2A89B8ED1}" destId="{86DFBB3F-7460-4174-8AAD-726C2B8C5937}" srcOrd="1" destOrd="0" presId="urn:microsoft.com/office/officeart/2005/8/layout/target3"/>
    <dgm:cxn modelId="{8D55FFFD-4638-4066-9937-56A8CB5ECDA7}" type="presOf" srcId="{7BDA723B-8C26-45B4-946E-231210688136}" destId="{FB7476F9-ADD1-48AA-AC5E-13DCEC056ED2}" srcOrd="1" destOrd="0" presId="urn:microsoft.com/office/officeart/2005/8/layout/target3"/>
    <dgm:cxn modelId="{BADBD0C7-1D13-4BCA-9B28-8C4D4CEE2A03}" srcId="{F0A13DAF-3DF4-476B-8BF2-78AD202B2892}" destId="{42DD618C-D49E-44A5-95ED-96483D3C94D2}" srcOrd="2" destOrd="0" parTransId="{1316785D-B857-4791-849A-809B30DC4D4E}" sibTransId="{7C37F120-4D46-4135-86F8-0C9F8D6B4904}"/>
    <dgm:cxn modelId="{36CEAEF6-3AAD-4A91-BDD6-8177735A922D}" srcId="{F0A13DAF-3DF4-476B-8BF2-78AD202B2892}" destId="{B15417E4-18C0-4790-B282-E2B2A89B8ED1}" srcOrd="0" destOrd="0" parTransId="{9DF43809-CA9D-4180-8FDF-F6E3FEB1D2D9}" sibTransId="{9B9A39CC-0C1A-4827-BBF1-8E49379F9EF8}"/>
    <dgm:cxn modelId="{0032EC5C-F094-44DD-B83B-332174F492B7}" type="presOf" srcId="{42DD618C-D49E-44A5-95ED-96483D3C94D2}" destId="{9CB1748B-9A18-467C-ADA9-D2F657473E35}" srcOrd="0" destOrd="0" presId="urn:microsoft.com/office/officeart/2005/8/layout/target3"/>
    <dgm:cxn modelId="{6D28E62F-9476-4709-8E12-0C7015400478}" type="presOf" srcId="{42DD618C-D49E-44A5-95ED-96483D3C94D2}" destId="{23B49FF8-F590-480B-95B5-A217C8C9FE17}" srcOrd="1" destOrd="0" presId="urn:microsoft.com/office/officeart/2005/8/layout/target3"/>
    <dgm:cxn modelId="{D1A82797-3BB5-4806-9D51-B7FEFBC060CF}" type="presParOf" srcId="{31EAF439-D7CE-43AD-882C-801876B22B1E}" destId="{F6CDDC7A-D730-4DE6-8D6B-33F78EE09938}" srcOrd="0" destOrd="0" presId="urn:microsoft.com/office/officeart/2005/8/layout/target3"/>
    <dgm:cxn modelId="{E3C980C6-E52F-4642-8D37-8CB962C6E829}" type="presParOf" srcId="{31EAF439-D7CE-43AD-882C-801876B22B1E}" destId="{FAA9CB6E-C0A7-42F1-83C0-0EC57D949930}" srcOrd="1" destOrd="0" presId="urn:microsoft.com/office/officeart/2005/8/layout/target3"/>
    <dgm:cxn modelId="{C37A4560-0E0A-4432-894D-8B314577B0DF}" type="presParOf" srcId="{31EAF439-D7CE-43AD-882C-801876B22B1E}" destId="{AA4CC16D-1D2C-4FBB-B338-D13EDB29A1F9}" srcOrd="2" destOrd="0" presId="urn:microsoft.com/office/officeart/2005/8/layout/target3"/>
    <dgm:cxn modelId="{32155169-6C3B-46F1-9C27-B2E325DBE626}" type="presParOf" srcId="{31EAF439-D7CE-43AD-882C-801876B22B1E}" destId="{B51AD05F-606B-4B9D-B3BA-1C50F485301C}" srcOrd="3" destOrd="0" presId="urn:microsoft.com/office/officeart/2005/8/layout/target3"/>
    <dgm:cxn modelId="{627CD1D8-3AEC-4A5B-BF70-AA8C4C39BBE2}" type="presParOf" srcId="{31EAF439-D7CE-43AD-882C-801876B22B1E}" destId="{EB91B3D5-2118-4F2E-B3D0-7AA0920C8C3A}" srcOrd="4" destOrd="0" presId="urn:microsoft.com/office/officeart/2005/8/layout/target3"/>
    <dgm:cxn modelId="{AA068BB8-D052-4117-9D8D-50C2CABEDCB6}" type="presParOf" srcId="{31EAF439-D7CE-43AD-882C-801876B22B1E}" destId="{0E5B819F-D0E7-49C1-9165-C5A800B1C27E}" srcOrd="5" destOrd="0" presId="urn:microsoft.com/office/officeart/2005/8/layout/target3"/>
    <dgm:cxn modelId="{89EF844B-8D2D-4DA0-81A0-11CD994B8D87}" type="presParOf" srcId="{31EAF439-D7CE-43AD-882C-801876B22B1E}" destId="{C00B871E-B2B1-4175-AF44-5E71F2A979C4}" srcOrd="6" destOrd="0" presId="urn:microsoft.com/office/officeart/2005/8/layout/target3"/>
    <dgm:cxn modelId="{15EEBE81-FCA9-4953-AC77-42800275F6C9}" type="presParOf" srcId="{31EAF439-D7CE-43AD-882C-801876B22B1E}" destId="{CDE999E8-2FA2-4A3E-8CD3-80DA9F9BEC2D}" srcOrd="7" destOrd="0" presId="urn:microsoft.com/office/officeart/2005/8/layout/target3"/>
    <dgm:cxn modelId="{5B57BD50-4980-479E-95C1-0763B5F74599}" type="presParOf" srcId="{31EAF439-D7CE-43AD-882C-801876B22B1E}" destId="{9CB1748B-9A18-467C-ADA9-D2F657473E35}" srcOrd="8" destOrd="0" presId="urn:microsoft.com/office/officeart/2005/8/layout/target3"/>
    <dgm:cxn modelId="{0C8417CD-A88C-4862-AFAA-DA2A2109845A}" type="presParOf" srcId="{31EAF439-D7CE-43AD-882C-801876B22B1E}" destId="{86DFBB3F-7460-4174-8AAD-726C2B8C5937}" srcOrd="9" destOrd="0" presId="urn:microsoft.com/office/officeart/2005/8/layout/target3"/>
    <dgm:cxn modelId="{45C959B5-ADF9-4B2A-910F-4529AC7C217F}" type="presParOf" srcId="{31EAF439-D7CE-43AD-882C-801876B22B1E}" destId="{FB7476F9-ADD1-48AA-AC5E-13DCEC056ED2}" srcOrd="10" destOrd="0" presId="urn:microsoft.com/office/officeart/2005/8/layout/target3"/>
    <dgm:cxn modelId="{B53393E1-6F1C-4549-9E12-BAD7A90E64F7}" type="presParOf" srcId="{31EAF439-D7CE-43AD-882C-801876B22B1E}" destId="{23B49FF8-F590-480B-95B5-A217C8C9FE1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9416C-34AE-49F6-BAB6-D7377E73C3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F1E7A-9158-4CB9-8E30-85A4826934AD}">
      <dgm:prSet custT="1"/>
      <dgm:spPr>
        <a:xfrm>
          <a:off x="351105" y="137608"/>
          <a:ext cx="9250736" cy="642513"/>
        </a:xfrm>
        <a:prstGeom prst="rect">
          <a:avLst/>
        </a:prstGeom>
        <a:noFill/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Способность организовывать и проводить исследования международного рынка, принимать оперативные и стратегические решения по изменению деятельности в соответствии с конъюнктурой рынка 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9DD9CF9-7934-4484-AA0D-223593FBD3FC}" type="parTrans" cxnId="{F9F14D78-7CD1-4E9F-861D-ADC4362C6D69}">
      <dgm:prSet/>
      <dgm:spPr/>
      <dgm:t>
        <a:bodyPr/>
        <a:lstStyle/>
        <a:p>
          <a:endParaRPr lang="ru-RU"/>
        </a:p>
      </dgm:t>
    </dgm:pt>
    <dgm:pt modelId="{1EDD77D5-C83A-464A-94E5-70B8BD60D578}" type="sibTrans" cxnId="{F9F14D78-7CD1-4E9F-861D-ADC4362C6D69}">
      <dgm:prSet/>
      <dgm:spPr>
        <a:xfrm>
          <a:off x="-4926612" y="-674713"/>
          <a:ext cx="5867536" cy="5867536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D1DDABC9-9B66-4D73-B886-4F4AB7499847}">
      <dgm:prSet custT="1"/>
      <dgm:spPr>
        <a:xfrm>
          <a:off x="696803" y="883160"/>
          <a:ext cx="8873360" cy="620285"/>
        </a:xfrm>
        <a:prstGeom prst="rect">
          <a:avLst/>
        </a:prstGeom>
        <a:noFill/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Способность разрабатывать, модернизировать и реализовывать модели инновационного развития в сфере инвестиций и международного бизнеса 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CED19B9-DB09-41D1-8834-69EF52E7935D}" type="parTrans" cxnId="{B34BABB6-65CA-41B8-B5AF-C1BB2FC03B5A}">
      <dgm:prSet/>
      <dgm:spPr/>
      <dgm:t>
        <a:bodyPr/>
        <a:lstStyle/>
        <a:p>
          <a:endParaRPr lang="ru-RU"/>
        </a:p>
      </dgm:t>
    </dgm:pt>
    <dgm:pt modelId="{8D13A254-F694-45BC-8AB2-2EA238854228}" type="sibTrans" cxnId="{B34BABB6-65CA-41B8-B5AF-C1BB2FC03B5A}">
      <dgm:prSet/>
      <dgm:spPr/>
      <dgm:t>
        <a:bodyPr/>
        <a:lstStyle/>
        <a:p>
          <a:endParaRPr lang="ru-RU"/>
        </a:p>
      </dgm:t>
    </dgm:pt>
    <dgm:pt modelId="{9662EE83-6F21-4C44-A303-1CE4F1E77CD2}">
      <dgm:prSet custT="1"/>
      <dgm:spPr>
        <a:xfrm>
          <a:off x="864763" y="1590469"/>
          <a:ext cx="8700796" cy="540453"/>
        </a:xfrm>
        <a:prstGeom prst="rect">
          <a:avLst/>
        </a:prstGeom>
        <a:noFill/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Способность использовать инструментарий хеджирования рисков при осуществлении внешнеэкономических бизнес-процессов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B1AB213-A172-4170-B933-59E3C7C4981F}" type="parTrans" cxnId="{D693DE75-49EC-45AF-97EA-E290D3065C66}">
      <dgm:prSet/>
      <dgm:spPr/>
      <dgm:t>
        <a:bodyPr/>
        <a:lstStyle/>
        <a:p>
          <a:endParaRPr lang="ru-RU"/>
        </a:p>
      </dgm:t>
    </dgm:pt>
    <dgm:pt modelId="{E431D206-4FC9-4C25-86CE-F1E0B8C7DCDE}" type="sibTrans" cxnId="{D693DE75-49EC-45AF-97EA-E290D3065C66}">
      <dgm:prSet/>
      <dgm:spPr/>
      <dgm:t>
        <a:bodyPr/>
        <a:lstStyle/>
        <a:p>
          <a:endParaRPr lang="ru-RU"/>
        </a:p>
      </dgm:t>
    </dgm:pt>
    <dgm:pt modelId="{435D4DA3-9C20-46EA-964D-9604DFD98E48}">
      <dgm:prSet custT="1"/>
      <dgm:spPr>
        <a:xfrm>
          <a:off x="875900" y="2188796"/>
          <a:ext cx="8700796" cy="605338"/>
        </a:xfrm>
        <a:prstGeom prst="rect">
          <a:avLst/>
        </a:prstGeom>
        <a:noFill/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Способность к подготовке и реализации управленческих решений при заключении международных контрактов, проведении переговоров, формировании соглашений 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88470C7-E855-4018-B8F8-0D909AF6C589}" type="parTrans" cxnId="{BBB5875A-CCD5-4EAE-AF27-F9A312C30FE2}">
      <dgm:prSet/>
      <dgm:spPr/>
      <dgm:t>
        <a:bodyPr/>
        <a:lstStyle/>
        <a:p>
          <a:endParaRPr lang="ru-RU"/>
        </a:p>
      </dgm:t>
    </dgm:pt>
    <dgm:pt modelId="{5BA21FE8-FF2F-4BE5-8F89-E9A0CB966466}" type="sibTrans" cxnId="{BBB5875A-CCD5-4EAE-AF27-F9A312C30FE2}">
      <dgm:prSet/>
      <dgm:spPr/>
      <dgm:t>
        <a:bodyPr/>
        <a:lstStyle/>
        <a:p>
          <a:endParaRPr lang="ru-RU"/>
        </a:p>
      </dgm:t>
    </dgm:pt>
    <dgm:pt modelId="{EA882D69-CBEC-453C-8A48-AD43A1C1E2A8}">
      <dgm:prSet custT="1"/>
      <dgm:spPr>
        <a:xfrm>
          <a:off x="880969" y="2902262"/>
          <a:ext cx="8723667" cy="640449"/>
        </a:xfrm>
        <a:prstGeom prst="rect">
          <a:avLst/>
        </a:prstGeom>
        <a:noFill/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Способность к организации и управлению деятельностью структурных подразделений государственных и коммерческих корпорации, связанных с международной экономической деятельностью 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4AA3D46-411A-4D3E-B0CB-AE5F16A13A35}" type="parTrans" cxnId="{DEDDAEF1-545D-473D-8032-D488D50C8877}">
      <dgm:prSet/>
      <dgm:spPr/>
      <dgm:t>
        <a:bodyPr/>
        <a:lstStyle/>
        <a:p>
          <a:endParaRPr lang="ru-RU"/>
        </a:p>
      </dgm:t>
    </dgm:pt>
    <dgm:pt modelId="{AD776BDE-2AD1-4D54-AEB9-8C5F0B879285}" type="sibTrans" cxnId="{DEDDAEF1-545D-473D-8032-D488D50C8877}">
      <dgm:prSet/>
      <dgm:spPr/>
      <dgm:t>
        <a:bodyPr/>
        <a:lstStyle/>
        <a:p>
          <a:endParaRPr lang="ru-RU"/>
        </a:p>
      </dgm:t>
    </dgm:pt>
    <dgm:pt modelId="{FF2DA3B6-BE14-4244-8D6F-037B9B03503A}">
      <dgm:prSet custT="1"/>
      <dgm:spPr>
        <a:xfrm>
          <a:off x="351105" y="3655515"/>
          <a:ext cx="9250736" cy="486620"/>
        </a:xfrm>
        <a:prstGeom prst="rect">
          <a:avLst/>
        </a:prstGeom>
        <a:noFill/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Способность формировать стратегии деятельности компаний на международных рынках  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A9E28BD-D8A8-4967-A5B9-100341B08388}" type="parTrans" cxnId="{EA35CA26-212D-4917-AC1A-E184F5D8BB25}">
      <dgm:prSet/>
      <dgm:spPr/>
      <dgm:t>
        <a:bodyPr/>
        <a:lstStyle/>
        <a:p>
          <a:endParaRPr lang="ru-RU"/>
        </a:p>
      </dgm:t>
    </dgm:pt>
    <dgm:pt modelId="{6C5D3FD7-644F-4653-882A-9E2EF732BAA1}" type="sibTrans" cxnId="{EA35CA26-212D-4917-AC1A-E184F5D8BB25}">
      <dgm:prSet/>
      <dgm:spPr/>
      <dgm:t>
        <a:bodyPr/>
        <a:lstStyle/>
        <a:p>
          <a:endParaRPr lang="ru-RU"/>
        </a:p>
      </dgm:t>
    </dgm:pt>
    <dgm:pt modelId="{3FDE78B6-CA74-44EA-A2AC-C3CF13589336}" type="pres">
      <dgm:prSet presAssocID="{2C99416C-34AE-49F6-BAB6-D7377E73C3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ABCE374-05EF-40B6-9150-96127AF066A2}" type="pres">
      <dgm:prSet presAssocID="{2C99416C-34AE-49F6-BAB6-D7377E73C3CA}" presName="Name1" presStyleCnt="0"/>
      <dgm:spPr/>
    </dgm:pt>
    <dgm:pt modelId="{AFC88DFF-FA8B-46A1-A629-C4708A29EB9A}" type="pres">
      <dgm:prSet presAssocID="{2C99416C-34AE-49F6-BAB6-D7377E73C3CA}" presName="cycle" presStyleCnt="0"/>
      <dgm:spPr/>
    </dgm:pt>
    <dgm:pt modelId="{4DA7AFDC-4344-4317-999A-2FA52D8853EA}" type="pres">
      <dgm:prSet presAssocID="{2C99416C-34AE-49F6-BAB6-D7377E73C3CA}" presName="srcNode" presStyleLbl="node1" presStyleIdx="0" presStyleCnt="6"/>
      <dgm:spPr/>
    </dgm:pt>
    <dgm:pt modelId="{0A9795E0-6310-4A5C-9949-F59F94B4AD0F}" type="pres">
      <dgm:prSet presAssocID="{2C99416C-34AE-49F6-BAB6-D7377E73C3CA}" presName="conn" presStyleLbl="parChTrans1D2" presStyleIdx="0" presStyleCnt="1" custLinFactNeighborX="-1424" custLinFactNeighborY="1367"/>
      <dgm:spPr/>
      <dgm:t>
        <a:bodyPr/>
        <a:lstStyle/>
        <a:p>
          <a:endParaRPr lang="ru-RU"/>
        </a:p>
      </dgm:t>
    </dgm:pt>
    <dgm:pt modelId="{680B20D6-6CAD-473D-9CEF-896806D04B4C}" type="pres">
      <dgm:prSet presAssocID="{2C99416C-34AE-49F6-BAB6-D7377E73C3CA}" presName="extraNode" presStyleLbl="node1" presStyleIdx="0" presStyleCnt="6"/>
      <dgm:spPr/>
    </dgm:pt>
    <dgm:pt modelId="{C5211D78-4496-4CA0-8977-F77C4C6024AD}" type="pres">
      <dgm:prSet presAssocID="{2C99416C-34AE-49F6-BAB6-D7377E73C3CA}" presName="dstNode" presStyleLbl="node1" presStyleIdx="0" presStyleCnt="6"/>
      <dgm:spPr/>
    </dgm:pt>
    <dgm:pt modelId="{FF493653-BA0A-41FF-BA07-9690ACC2113B}" type="pres">
      <dgm:prSet presAssocID="{229F1E7A-9158-4CB9-8E30-85A4826934AD}" presName="text_1" presStyleLbl="node1" presStyleIdx="0" presStyleCnt="6" custScaleY="140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9C0C1-B2FB-4B89-82A8-57B6308D7B13}" type="pres">
      <dgm:prSet presAssocID="{229F1E7A-9158-4CB9-8E30-85A4826934AD}" presName="accent_1" presStyleCnt="0"/>
      <dgm:spPr/>
    </dgm:pt>
    <dgm:pt modelId="{D160B4E2-4F11-4F45-B660-4BF92F733EC3}" type="pres">
      <dgm:prSet presAssocID="{229F1E7A-9158-4CB9-8E30-85A4826934AD}" presName="accentRepeatNode" presStyleLbl="solidFgAcc1" presStyleIdx="0" presStyleCnt="6"/>
      <dgm:spPr>
        <a:xfrm>
          <a:off x="64369" y="172128"/>
          <a:ext cx="573472" cy="57347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5B583D9D-28D0-4FCE-8917-EB3DCA93627F}" type="pres">
      <dgm:prSet presAssocID="{D1DDABC9-9B66-4D73-B886-4F4AB7499847}" presName="text_2" presStyleLbl="node1" presStyleIdx="1" presStyleCnt="6" custScaleY="135204" custLinFactNeighborX="-357" custLinFactNeighborY="10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CF940-C776-4218-A72B-2FBE0BAF3A54}" type="pres">
      <dgm:prSet presAssocID="{D1DDABC9-9B66-4D73-B886-4F4AB7499847}" presName="accent_2" presStyleCnt="0"/>
      <dgm:spPr/>
    </dgm:pt>
    <dgm:pt modelId="{2DE40329-0B00-4028-92E1-278BEF68D0CE}" type="pres">
      <dgm:prSet presAssocID="{D1DDABC9-9B66-4D73-B886-4F4AB7499847}" presName="accentRepeatNode" presStyleLbl="solidFgAcc1" presStyleIdx="1" presStyleCnt="6"/>
      <dgm:spPr>
        <a:xfrm>
          <a:off x="441745" y="860208"/>
          <a:ext cx="573472" cy="57347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6E7FF155-BCE4-40A1-9665-D7291EF16CC9}" type="pres">
      <dgm:prSet presAssocID="{9662EE83-6F21-4C44-A303-1CE4F1E77CD2}" presName="text_3" presStyleLbl="node1" presStyleIdx="2" presStyleCnt="6" custScaleY="117803" custLinFactNeighborX="-417" custLinFactNeighborY="5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1A5C2-F124-4D7E-AEC9-3B11FBF15CFE}" type="pres">
      <dgm:prSet presAssocID="{9662EE83-6F21-4C44-A303-1CE4F1E77CD2}" presName="accent_3" presStyleCnt="0"/>
      <dgm:spPr/>
    </dgm:pt>
    <dgm:pt modelId="{F6627B3E-FB74-4B97-BC86-27856DEE4F63}" type="pres">
      <dgm:prSet presAssocID="{9662EE83-6F21-4C44-A303-1CE4F1E77CD2}" presName="accentRepeatNode" presStyleLbl="solidFgAcc1" presStyleIdx="2" presStyleCnt="6"/>
      <dgm:spPr>
        <a:xfrm>
          <a:off x="614309" y="1548287"/>
          <a:ext cx="573472" cy="57347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AA700A50-D942-4483-833C-47DD0663D3F1}" type="pres">
      <dgm:prSet presAssocID="{435D4DA3-9C20-46EA-964D-9604DFD98E48}" presName="text_4" presStyleLbl="node1" presStyleIdx="3" presStyleCnt="6" custScaleY="131946" custLinFactNeighborX="-289" custLinFactNeighborY="-6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F5512-E686-4CE2-84C8-101964DEE513}" type="pres">
      <dgm:prSet presAssocID="{435D4DA3-9C20-46EA-964D-9604DFD98E48}" presName="accent_4" presStyleCnt="0"/>
      <dgm:spPr/>
    </dgm:pt>
    <dgm:pt modelId="{F8A04624-4D76-4C6E-8B15-B67C8FA0B13D}" type="pres">
      <dgm:prSet presAssocID="{435D4DA3-9C20-46EA-964D-9604DFD98E48}" presName="accentRepeatNode" presStyleLbl="solidFgAcc1" presStyleIdx="3" presStyleCnt="6"/>
      <dgm:spPr>
        <a:xfrm>
          <a:off x="614309" y="2235931"/>
          <a:ext cx="573472" cy="57347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D263B5D0-CC07-48A9-AFBA-CEC026710931}" type="pres">
      <dgm:prSet presAssocID="{EA882D69-CBEC-453C-8A48-AD43A1C1E2A8}" presName="text_5" presStyleLbl="node1" presStyleIdx="4" presStyleCnt="6" custScaleX="98313" custScaleY="139599" custLinFactNeighborX="875" custLinFactNeighborY="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CBA2A-01E2-40EA-A8CE-C9F4A49789DD}" type="pres">
      <dgm:prSet presAssocID="{EA882D69-CBEC-453C-8A48-AD43A1C1E2A8}" presName="accent_5" presStyleCnt="0"/>
      <dgm:spPr/>
    </dgm:pt>
    <dgm:pt modelId="{F5EAF3D8-60CB-4768-B7D1-AC8C608ACCC7}" type="pres">
      <dgm:prSet presAssocID="{EA882D69-CBEC-453C-8A48-AD43A1C1E2A8}" presName="accentRepeatNode" presStyleLbl="solidFgAcc1" presStyleIdx="4" presStyleCnt="6"/>
      <dgm:spPr>
        <a:xfrm>
          <a:off x="441745" y="2924010"/>
          <a:ext cx="573472" cy="57347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E4E04D7-A0ED-4E98-AAA4-2531DA490965}" type="pres">
      <dgm:prSet presAssocID="{FF2DA3B6-BE14-4244-8D6F-037B9B03503A}" presName="text_6" presStyleLbl="node1" presStyleIdx="5" presStyleCnt="6" custScaleY="106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B919D-CAA6-4667-AF3D-A04A8AE77D11}" type="pres">
      <dgm:prSet presAssocID="{FF2DA3B6-BE14-4244-8D6F-037B9B03503A}" presName="accent_6" presStyleCnt="0"/>
      <dgm:spPr/>
    </dgm:pt>
    <dgm:pt modelId="{070773E9-0758-4611-AB53-9DE18ABE69D4}" type="pres">
      <dgm:prSet presAssocID="{FF2DA3B6-BE14-4244-8D6F-037B9B03503A}" presName="accentRepeatNode" presStyleLbl="solidFgAcc1" presStyleIdx="5" presStyleCnt="6"/>
      <dgm:spPr>
        <a:xfrm>
          <a:off x="64369" y="3612090"/>
          <a:ext cx="573472" cy="57347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056EFEFC-7E72-4848-8AED-FF7C166AE144}" type="presOf" srcId="{2C99416C-34AE-49F6-BAB6-D7377E73C3CA}" destId="{3FDE78B6-CA74-44EA-A2AC-C3CF13589336}" srcOrd="0" destOrd="0" presId="urn:microsoft.com/office/officeart/2008/layout/VerticalCurvedList"/>
    <dgm:cxn modelId="{D693DE75-49EC-45AF-97EA-E290D3065C66}" srcId="{2C99416C-34AE-49F6-BAB6-D7377E73C3CA}" destId="{9662EE83-6F21-4C44-A303-1CE4F1E77CD2}" srcOrd="2" destOrd="0" parTransId="{9B1AB213-A172-4170-B933-59E3C7C4981F}" sibTransId="{E431D206-4FC9-4C25-86CE-F1E0B8C7DCDE}"/>
    <dgm:cxn modelId="{EA35CA26-212D-4917-AC1A-E184F5D8BB25}" srcId="{2C99416C-34AE-49F6-BAB6-D7377E73C3CA}" destId="{FF2DA3B6-BE14-4244-8D6F-037B9B03503A}" srcOrd="5" destOrd="0" parTransId="{FA9E28BD-D8A8-4967-A5B9-100341B08388}" sibTransId="{6C5D3FD7-644F-4653-882A-9E2EF732BAA1}"/>
    <dgm:cxn modelId="{B8E3BAC7-DB8A-43EF-8169-9ABDFE770B16}" type="presOf" srcId="{D1DDABC9-9B66-4D73-B886-4F4AB7499847}" destId="{5B583D9D-28D0-4FCE-8917-EB3DCA93627F}" srcOrd="0" destOrd="0" presId="urn:microsoft.com/office/officeart/2008/layout/VerticalCurvedList"/>
    <dgm:cxn modelId="{BBB5875A-CCD5-4EAE-AF27-F9A312C30FE2}" srcId="{2C99416C-34AE-49F6-BAB6-D7377E73C3CA}" destId="{435D4DA3-9C20-46EA-964D-9604DFD98E48}" srcOrd="3" destOrd="0" parTransId="{288470C7-E855-4018-B8F8-0D909AF6C589}" sibTransId="{5BA21FE8-FF2F-4BE5-8F89-E9A0CB966466}"/>
    <dgm:cxn modelId="{DEDDAEF1-545D-473D-8032-D488D50C8877}" srcId="{2C99416C-34AE-49F6-BAB6-D7377E73C3CA}" destId="{EA882D69-CBEC-453C-8A48-AD43A1C1E2A8}" srcOrd="4" destOrd="0" parTransId="{14AA3D46-411A-4D3E-B0CB-AE5F16A13A35}" sibTransId="{AD776BDE-2AD1-4D54-AEB9-8C5F0B879285}"/>
    <dgm:cxn modelId="{B2478144-55D7-48BD-8D2B-3C08F4C6347A}" type="presOf" srcId="{FF2DA3B6-BE14-4244-8D6F-037B9B03503A}" destId="{4E4E04D7-A0ED-4E98-AAA4-2531DA490965}" srcOrd="0" destOrd="0" presId="urn:microsoft.com/office/officeart/2008/layout/VerticalCurvedList"/>
    <dgm:cxn modelId="{B34BABB6-65CA-41B8-B5AF-C1BB2FC03B5A}" srcId="{2C99416C-34AE-49F6-BAB6-D7377E73C3CA}" destId="{D1DDABC9-9B66-4D73-B886-4F4AB7499847}" srcOrd="1" destOrd="0" parTransId="{ACED19B9-DB09-41D1-8834-69EF52E7935D}" sibTransId="{8D13A254-F694-45BC-8AB2-2EA238854228}"/>
    <dgm:cxn modelId="{27D965A8-6FE5-4B9E-B3A3-94910C7A735A}" type="presOf" srcId="{1EDD77D5-C83A-464A-94E5-70B8BD60D578}" destId="{0A9795E0-6310-4A5C-9949-F59F94B4AD0F}" srcOrd="0" destOrd="0" presId="urn:microsoft.com/office/officeart/2008/layout/VerticalCurvedList"/>
    <dgm:cxn modelId="{2B3A4252-16CC-4947-B73D-0D96728A9F4E}" type="presOf" srcId="{435D4DA3-9C20-46EA-964D-9604DFD98E48}" destId="{AA700A50-D942-4483-833C-47DD0663D3F1}" srcOrd="0" destOrd="0" presId="urn:microsoft.com/office/officeart/2008/layout/VerticalCurvedList"/>
    <dgm:cxn modelId="{247693AC-7777-4530-8D58-863BBEEAE335}" type="presOf" srcId="{EA882D69-CBEC-453C-8A48-AD43A1C1E2A8}" destId="{D263B5D0-CC07-48A9-AFBA-CEC026710931}" srcOrd="0" destOrd="0" presId="urn:microsoft.com/office/officeart/2008/layout/VerticalCurvedList"/>
    <dgm:cxn modelId="{F9F14D78-7CD1-4E9F-861D-ADC4362C6D69}" srcId="{2C99416C-34AE-49F6-BAB6-D7377E73C3CA}" destId="{229F1E7A-9158-4CB9-8E30-85A4826934AD}" srcOrd="0" destOrd="0" parTransId="{A9DD9CF9-7934-4484-AA0D-223593FBD3FC}" sibTransId="{1EDD77D5-C83A-464A-94E5-70B8BD60D578}"/>
    <dgm:cxn modelId="{FE9E8746-F85F-4C6B-8806-0C971271BD08}" type="presOf" srcId="{9662EE83-6F21-4C44-A303-1CE4F1E77CD2}" destId="{6E7FF155-BCE4-40A1-9665-D7291EF16CC9}" srcOrd="0" destOrd="0" presId="urn:microsoft.com/office/officeart/2008/layout/VerticalCurvedList"/>
    <dgm:cxn modelId="{5451EB6F-062A-4588-9B18-77501EFC2220}" type="presOf" srcId="{229F1E7A-9158-4CB9-8E30-85A4826934AD}" destId="{FF493653-BA0A-41FF-BA07-9690ACC2113B}" srcOrd="0" destOrd="0" presId="urn:microsoft.com/office/officeart/2008/layout/VerticalCurvedList"/>
    <dgm:cxn modelId="{EAFCAF60-A31D-4793-ABAE-EB496E123F66}" type="presParOf" srcId="{3FDE78B6-CA74-44EA-A2AC-C3CF13589336}" destId="{4ABCE374-05EF-40B6-9150-96127AF066A2}" srcOrd="0" destOrd="0" presId="urn:microsoft.com/office/officeart/2008/layout/VerticalCurvedList"/>
    <dgm:cxn modelId="{E2365477-333E-4493-A87F-BD7EBA16F02D}" type="presParOf" srcId="{4ABCE374-05EF-40B6-9150-96127AF066A2}" destId="{AFC88DFF-FA8B-46A1-A629-C4708A29EB9A}" srcOrd="0" destOrd="0" presId="urn:microsoft.com/office/officeart/2008/layout/VerticalCurvedList"/>
    <dgm:cxn modelId="{282748ED-A8D0-4995-89E2-76842908B7B5}" type="presParOf" srcId="{AFC88DFF-FA8B-46A1-A629-C4708A29EB9A}" destId="{4DA7AFDC-4344-4317-999A-2FA52D8853EA}" srcOrd="0" destOrd="0" presId="urn:microsoft.com/office/officeart/2008/layout/VerticalCurvedList"/>
    <dgm:cxn modelId="{6F69B02E-A7B7-4931-A0FD-98E9895398C9}" type="presParOf" srcId="{AFC88DFF-FA8B-46A1-A629-C4708A29EB9A}" destId="{0A9795E0-6310-4A5C-9949-F59F94B4AD0F}" srcOrd="1" destOrd="0" presId="urn:microsoft.com/office/officeart/2008/layout/VerticalCurvedList"/>
    <dgm:cxn modelId="{F86E5972-F2E8-45C0-8B83-F634FFD0F108}" type="presParOf" srcId="{AFC88DFF-FA8B-46A1-A629-C4708A29EB9A}" destId="{680B20D6-6CAD-473D-9CEF-896806D04B4C}" srcOrd="2" destOrd="0" presId="urn:microsoft.com/office/officeart/2008/layout/VerticalCurvedList"/>
    <dgm:cxn modelId="{23AAC4E2-9624-4CBF-ABAA-F2F886B35DFA}" type="presParOf" srcId="{AFC88DFF-FA8B-46A1-A629-C4708A29EB9A}" destId="{C5211D78-4496-4CA0-8977-F77C4C6024AD}" srcOrd="3" destOrd="0" presId="urn:microsoft.com/office/officeart/2008/layout/VerticalCurvedList"/>
    <dgm:cxn modelId="{3ECDFB61-A906-4CDE-B7DA-62BEE347D307}" type="presParOf" srcId="{4ABCE374-05EF-40B6-9150-96127AF066A2}" destId="{FF493653-BA0A-41FF-BA07-9690ACC2113B}" srcOrd="1" destOrd="0" presId="urn:microsoft.com/office/officeart/2008/layout/VerticalCurvedList"/>
    <dgm:cxn modelId="{A4EBF812-A142-45F2-BC13-D467A3A29E35}" type="presParOf" srcId="{4ABCE374-05EF-40B6-9150-96127AF066A2}" destId="{DB09C0C1-B2FB-4B89-82A8-57B6308D7B13}" srcOrd="2" destOrd="0" presId="urn:microsoft.com/office/officeart/2008/layout/VerticalCurvedList"/>
    <dgm:cxn modelId="{50FF574D-CDEA-43CE-83B9-F2C1B839AED1}" type="presParOf" srcId="{DB09C0C1-B2FB-4B89-82A8-57B6308D7B13}" destId="{D160B4E2-4F11-4F45-B660-4BF92F733EC3}" srcOrd="0" destOrd="0" presId="urn:microsoft.com/office/officeart/2008/layout/VerticalCurvedList"/>
    <dgm:cxn modelId="{68AAEBA8-A2C4-47FE-BD2B-0324579F243A}" type="presParOf" srcId="{4ABCE374-05EF-40B6-9150-96127AF066A2}" destId="{5B583D9D-28D0-4FCE-8917-EB3DCA93627F}" srcOrd="3" destOrd="0" presId="urn:microsoft.com/office/officeart/2008/layout/VerticalCurvedList"/>
    <dgm:cxn modelId="{C13A1ADE-B983-4C51-9F58-A0B6F6E5FB6F}" type="presParOf" srcId="{4ABCE374-05EF-40B6-9150-96127AF066A2}" destId="{331CF940-C776-4218-A72B-2FBE0BAF3A54}" srcOrd="4" destOrd="0" presId="urn:microsoft.com/office/officeart/2008/layout/VerticalCurvedList"/>
    <dgm:cxn modelId="{82DB8E01-89EC-4FA4-87FB-F960C7947C5E}" type="presParOf" srcId="{331CF940-C776-4218-A72B-2FBE0BAF3A54}" destId="{2DE40329-0B00-4028-92E1-278BEF68D0CE}" srcOrd="0" destOrd="0" presId="urn:microsoft.com/office/officeart/2008/layout/VerticalCurvedList"/>
    <dgm:cxn modelId="{EF29608E-7E10-4DF2-8B68-DAAA335F31CC}" type="presParOf" srcId="{4ABCE374-05EF-40B6-9150-96127AF066A2}" destId="{6E7FF155-BCE4-40A1-9665-D7291EF16CC9}" srcOrd="5" destOrd="0" presId="urn:microsoft.com/office/officeart/2008/layout/VerticalCurvedList"/>
    <dgm:cxn modelId="{C3BB65DA-A222-405B-802B-414DBD91C6D5}" type="presParOf" srcId="{4ABCE374-05EF-40B6-9150-96127AF066A2}" destId="{8401A5C2-F124-4D7E-AEC9-3B11FBF15CFE}" srcOrd="6" destOrd="0" presId="urn:microsoft.com/office/officeart/2008/layout/VerticalCurvedList"/>
    <dgm:cxn modelId="{457C7FCD-37CF-4AFD-A2E6-7071A2FF217E}" type="presParOf" srcId="{8401A5C2-F124-4D7E-AEC9-3B11FBF15CFE}" destId="{F6627B3E-FB74-4B97-BC86-27856DEE4F63}" srcOrd="0" destOrd="0" presId="urn:microsoft.com/office/officeart/2008/layout/VerticalCurvedList"/>
    <dgm:cxn modelId="{B288E933-D69C-48C5-A017-5D6ED01E5CC3}" type="presParOf" srcId="{4ABCE374-05EF-40B6-9150-96127AF066A2}" destId="{AA700A50-D942-4483-833C-47DD0663D3F1}" srcOrd="7" destOrd="0" presId="urn:microsoft.com/office/officeart/2008/layout/VerticalCurvedList"/>
    <dgm:cxn modelId="{2932DC92-16F6-4B38-80C6-ECD3A3690288}" type="presParOf" srcId="{4ABCE374-05EF-40B6-9150-96127AF066A2}" destId="{83DF5512-E686-4CE2-84C8-101964DEE513}" srcOrd="8" destOrd="0" presId="urn:microsoft.com/office/officeart/2008/layout/VerticalCurvedList"/>
    <dgm:cxn modelId="{FBDBD111-506F-4B8B-B1C7-FF3D479CB3F4}" type="presParOf" srcId="{83DF5512-E686-4CE2-84C8-101964DEE513}" destId="{F8A04624-4D76-4C6E-8B15-B67C8FA0B13D}" srcOrd="0" destOrd="0" presId="urn:microsoft.com/office/officeart/2008/layout/VerticalCurvedList"/>
    <dgm:cxn modelId="{BECC04A6-BD9D-44E8-883E-E5B4F7117D50}" type="presParOf" srcId="{4ABCE374-05EF-40B6-9150-96127AF066A2}" destId="{D263B5D0-CC07-48A9-AFBA-CEC026710931}" srcOrd="9" destOrd="0" presId="urn:microsoft.com/office/officeart/2008/layout/VerticalCurvedList"/>
    <dgm:cxn modelId="{429FD5F7-1F75-4F05-AD54-2C19AA7A818B}" type="presParOf" srcId="{4ABCE374-05EF-40B6-9150-96127AF066A2}" destId="{C6CCBA2A-01E2-40EA-A8CE-C9F4A49789DD}" srcOrd="10" destOrd="0" presId="urn:microsoft.com/office/officeart/2008/layout/VerticalCurvedList"/>
    <dgm:cxn modelId="{3F284F46-3B42-4A09-8E0E-4DDBD018050A}" type="presParOf" srcId="{C6CCBA2A-01E2-40EA-A8CE-C9F4A49789DD}" destId="{F5EAF3D8-60CB-4768-B7D1-AC8C608ACCC7}" srcOrd="0" destOrd="0" presId="urn:microsoft.com/office/officeart/2008/layout/VerticalCurvedList"/>
    <dgm:cxn modelId="{28F32AF4-BD7A-4796-BE33-65714BC5DFBD}" type="presParOf" srcId="{4ABCE374-05EF-40B6-9150-96127AF066A2}" destId="{4E4E04D7-A0ED-4E98-AAA4-2531DA490965}" srcOrd="11" destOrd="0" presId="urn:microsoft.com/office/officeart/2008/layout/VerticalCurvedList"/>
    <dgm:cxn modelId="{51F50EA6-609B-413B-BE9F-890AFBAF6AEC}" type="presParOf" srcId="{4ABCE374-05EF-40B6-9150-96127AF066A2}" destId="{634B919D-CAA6-4667-AF3D-A04A8AE77D11}" srcOrd="12" destOrd="0" presId="urn:microsoft.com/office/officeart/2008/layout/VerticalCurvedList"/>
    <dgm:cxn modelId="{F24C9929-BD4C-4FDD-8284-0C9B24A841C1}" type="presParOf" srcId="{634B919D-CAA6-4667-AF3D-A04A8AE77D11}" destId="{070773E9-0758-4611-AB53-9DE18ABE69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278FF1-E1ED-40D0-8CF5-BA298B93126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22D7E61-1B86-49B3-8329-38D8CD99854D}">
      <dgm:prSet custT="1"/>
      <dgm:spPr>
        <a:xfrm>
          <a:off x="3570235" y="256544"/>
          <a:ext cx="5700410" cy="616911"/>
        </a:xfrm>
        <a:prstGeom prst="roundRect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стратегий бизнеса на зарубежных рынках товаров, услуг и капитала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F7ECACC-FF9E-4F5C-BE22-4B22DAD3BF6F}" type="parTrans" cxnId="{E74DDBCC-C94D-49AE-9066-F6C66C0ECD42}">
      <dgm:prSet/>
      <dgm:spPr/>
      <dgm:t>
        <a:bodyPr/>
        <a:lstStyle/>
        <a:p>
          <a:endParaRPr lang="ru-RU"/>
        </a:p>
      </dgm:t>
    </dgm:pt>
    <dgm:pt modelId="{BAED0319-B4BD-40BC-A536-F223A972B9AD}" type="sibTrans" cxnId="{E74DDBCC-C94D-49AE-9066-F6C66C0ECD42}">
      <dgm:prSet/>
      <dgm:spPr/>
      <dgm:t>
        <a:bodyPr/>
        <a:lstStyle/>
        <a:p>
          <a:endParaRPr lang="ru-RU"/>
        </a:p>
      </dgm:t>
    </dgm:pt>
    <dgm:pt modelId="{2B7648E5-4BC4-4C8E-AFAE-CAD98AFA8EE7}">
      <dgm:prSet custT="1"/>
      <dgm:spPr>
        <a:xfrm>
          <a:off x="3632805" y="1069062"/>
          <a:ext cx="5609948" cy="547241"/>
        </a:xfrm>
        <a:prstGeom prst="roundRect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Оценка и управление рисками внешнеэкономических деловых операций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6A2481-1811-4322-BD4D-0316F12FB9AD}" type="parTrans" cxnId="{93537A2E-D89E-4999-80BD-712ABE490268}">
      <dgm:prSet/>
      <dgm:spPr/>
      <dgm:t>
        <a:bodyPr/>
        <a:lstStyle/>
        <a:p>
          <a:endParaRPr lang="ru-RU"/>
        </a:p>
      </dgm:t>
    </dgm:pt>
    <dgm:pt modelId="{E4948204-9E61-4F59-8184-CC475FC1F024}" type="sibTrans" cxnId="{93537A2E-D89E-4999-80BD-712ABE490268}">
      <dgm:prSet/>
      <dgm:spPr/>
      <dgm:t>
        <a:bodyPr/>
        <a:lstStyle/>
        <a:p>
          <a:endParaRPr lang="ru-RU"/>
        </a:p>
      </dgm:t>
    </dgm:pt>
    <dgm:pt modelId="{C37FC1BD-EA7D-4F8F-9ACC-5707C05A3F2F}">
      <dgm:prSet custT="1"/>
      <dgm:spPr>
        <a:xfrm>
          <a:off x="3677666" y="1729655"/>
          <a:ext cx="5589579" cy="572901"/>
        </a:xfrm>
        <a:prstGeom prst="roundRect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Оценка эффективности принимаемых инвестиционных решений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E0CF0E-C00D-4C60-B619-DB38C357998C}" type="parTrans" cxnId="{BFD3F7F8-C830-4259-97F1-D4EF36760DA6}">
      <dgm:prSet/>
      <dgm:spPr/>
      <dgm:t>
        <a:bodyPr/>
        <a:lstStyle/>
        <a:p>
          <a:endParaRPr lang="ru-RU"/>
        </a:p>
      </dgm:t>
    </dgm:pt>
    <dgm:pt modelId="{A36E4D1A-1157-4058-A2BF-56507CCC1A65}" type="sibTrans" cxnId="{BFD3F7F8-C830-4259-97F1-D4EF36760DA6}">
      <dgm:prSet/>
      <dgm:spPr/>
      <dgm:t>
        <a:bodyPr/>
        <a:lstStyle/>
        <a:p>
          <a:endParaRPr lang="ru-RU"/>
        </a:p>
      </dgm:t>
    </dgm:pt>
    <dgm:pt modelId="{D8F43E97-BAEB-4F81-A983-E3DE2FE08707}">
      <dgm:prSet custT="1"/>
      <dgm:spPr>
        <a:xfrm>
          <a:off x="3588666" y="2518628"/>
          <a:ext cx="5663548" cy="893584"/>
        </a:xfrm>
        <a:prstGeom prst="roundRect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Разработка и реализация плана внешнеэкономической деятельности организации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F17FC09-AB09-41E7-8BC2-AD497E6659CB}" type="parTrans" cxnId="{6D3D47E0-4005-4044-B790-57705FCFE723}">
      <dgm:prSet/>
      <dgm:spPr/>
      <dgm:t>
        <a:bodyPr/>
        <a:lstStyle/>
        <a:p>
          <a:endParaRPr lang="ru-RU"/>
        </a:p>
      </dgm:t>
    </dgm:pt>
    <dgm:pt modelId="{AF019F55-EFB9-4738-B5DD-816B297450F0}" type="sibTrans" cxnId="{6D3D47E0-4005-4044-B790-57705FCFE723}">
      <dgm:prSet/>
      <dgm:spPr/>
      <dgm:t>
        <a:bodyPr/>
        <a:lstStyle/>
        <a:p>
          <a:endParaRPr lang="ru-RU"/>
        </a:p>
      </dgm:t>
    </dgm:pt>
    <dgm:pt modelId="{9CF9C8E4-6778-4024-B0BF-5921B9F8190E}">
      <dgm:prSet custT="1"/>
      <dgm:spPr>
        <a:xfrm>
          <a:off x="3665895" y="4549673"/>
          <a:ext cx="5603464" cy="652587"/>
        </a:xfrm>
        <a:prstGeom prst="roundRect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Подготовка и сопровождение внешнеторговых контрактов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2065CC0-1013-453B-9519-9BDFAC3A9A2F}" type="parTrans" cxnId="{99D6B967-0F64-4E8A-98C7-19B68436D510}">
      <dgm:prSet/>
      <dgm:spPr/>
      <dgm:t>
        <a:bodyPr/>
        <a:lstStyle/>
        <a:p>
          <a:endParaRPr lang="ru-RU"/>
        </a:p>
      </dgm:t>
    </dgm:pt>
    <dgm:pt modelId="{C09C9DC9-D3C2-422C-B335-98A5BB4CB360}" type="sibTrans" cxnId="{99D6B967-0F64-4E8A-98C7-19B68436D510}">
      <dgm:prSet/>
      <dgm:spPr/>
      <dgm:t>
        <a:bodyPr/>
        <a:lstStyle/>
        <a:p>
          <a:endParaRPr lang="ru-RU"/>
        </a:p>
      </dgm:t>
    </dgm:pt>
    <dgm:pt modelId="{7962BB0F-CB61-49C3-A55F-139A37C3B6C8}">
      <dgm:prSet custT="1"/>
      <dgm:spPr>
        <a:xfrm>
          <a:off x="3666512" y="3591165"/>
          <a:ext cx="5577210" cy="709168"/>
        </a:xfrm>
        <a:prstGeom prst="roundRect">
          <a:avLst/>
        </a:prstGeom>
        <a:solidFill>
          <a:sysClr val="window" lastClr="FFFFFF">
            <a:lumMod val="95000"/>
            <a:alpha val="90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Организация деятельности по продвижению, закупкам продукции за рубежом</a:t>
          </a:r>
          <a:endParaRPr lang="ru-RU" sz="16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FC2D9F3-BDC9-4BDE-BC59-26B90F2C08E0}" type="parTrans" cxnId="{CC498654-4F66-44E4-A10D-43E196D36E2B}">
      <dgm:prSet/>
      <dgm:spPr/>
      <dgm:t>
        <a:bodyPr/>
        <a:lstStyle/>
        <a:p>
          <a:endParaRPr lang="ru-RU"/>
        </a:p>
      </dgm:t>
    </dgm:pt>
    <dgm:pt modelId="{0CC26C86-4A5D-4038-87AA-E2B897420C92}" type="sibTrans" cxnId="{CC498654-4F66-44E4-A10D-43E196D36E2B}">
      <dgm:prSet/>
      <dgm:spPr/>
      <dgm:t>
        <a:bodyPr/>
        <a:lstStyle/>
        <a:p>
          <a:endParaRPr lang="ru-RU"/>
        </a:p>
      </dgm:t>
    </dgm:pt>
    <dgm:pt modelId="{8739E16B-B1C7-4E84-A884-5729BEC63756}" type="pres">
      <dgm:prSet presAssocID="{F0278FF1-E1ED-40D0-8CF5-BA298B931262}" presName="compositeShape" presStyleCnt="0">
        <dgm:presLayoutVars>
          <dgm:dir/>
          <dgm:resizeHandles/>
        </dgm:presLayoutVars>
      </dgm:prSet>
      <dgm:spPr/>
    </dgm:pt>
    <dgm:pt modelId="{2E4B6646-881F-4DDD-BC7B-4DC696CFA0F7}" type="pres">
      <dgm:prSet presAssocID="{F0278FF1-E1ED-40D0-8CF5-BA298B931262}" presName="pyramid" presStyleLbl="node1" presStyleIdx="0" presStyleCnt="1"/>
      <dgm:spPr>
        <a:xfrm>
          <a:off x="976718" y="0"/>
          <a:ext cx="5421593" cy="5421593"/>
        </a:xfrm>
        <a:prstGeom prst="triangle">
          <a:avLst/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gm:spPr>
    </dgm:pt>
    <dgm:pt modelId="{29E87D13-E806-4F37-9FFC-2A7A23EB611F}" type="pres">
      <dgm:prSet presAssocID="{F0278FF1-E1ED-40D0-8CF5-BA298B931262}" presName="theList" presStyleCnt="0"/>
      <dgm:spPr/>
    </dgm:pt>
    <dgm:pt modelId="{01E9E13F-3DB8-47F2-8AD6-9C95F9D7108B}" type="pres">
      <dgm:prSet presAssocID="{B22D7E61-1B86-49B3-8329-38D8CD99854D}" presName="aNode" presStyleLbl="fgAcc1" presStyleIdx="0" presStyleCnt="6" custScaleX="161758" custScaleY="135016" custLinFactY="-50249" custLinFactNeighborX="275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92235-86F3-4CF1-8D1E-A23403C62928}" type="pres">
      <dgm:prSet presAssocID="{B22D7E61-1B86-49B3-8329-38D8CD99854D}" presName="aSpace" presStyleCnt="0"/>
      <dgm:spPr/>
    </dgm:pt>
    <dgm:pt modelId="{90430253-9177-4D69-8B1A-0E09F392E619}" type="pres">
      <dgm:prSet presAssocID="{2B7648E5-4BC4-4C8E-AFAE-CAD98AFA8EE7}" presName="aNode" presStyleLbl="fgAcc1" presStyleIdx="1" presStyleCnt="6" custScaleX="159191" custScaleY="119768" custLinFactY="-19939" custLinFactNeighborX="280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6098D-5E05-437F-A321-F65E8E1ECA81}" type="pres">
      <dgm:prSet presAssocID="{2B7648E5-4BC4-4C8E-AFAE-CAD98AFA8EE7}" presName="aSpace" presStyleCnt="0"/>
      <dgm:spPr/>
    </dgm:pt>
    <dgm:pt modelId="{C2A29D46-71F4-4AB0-B747-7A2706EFFFA1}" type="pres">
      <dgm:prSet presAssocID="{C37FC1BD-EA7D-4F8F-9ACC-5707C05A3F2F}" presName="aNode" presStyleLbl="fgAcc1" presStyleIdx="2" presStyleCnt="6" custScaleX="158613" custScaleY="125384" custLinFactY="-7631" custLinFactNeighborX="2902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6F66B-1799-4FA6-B8E4-7C32089097AF}" type="pres">
      <dgm:prSet presAssocID="{C37FC1BD-EA7D-4F8F-9ACC-5707C05A3F2F}" presName="aSpace" presStyleCnt="0"/>
      <dgm:spPr/>
    </dgm:pt>
    <dgm:pt modelId="{1BA5C669-10EF-446A-90B1-CE689C4CB6D3}" type="pres">
      <dgm:prSet presAssocID="{D8F43E97-BAEB-4F81-A983-E3DE2FE08707}" presName="aNode" presStyleLbl="fgAcc1" presStyleIdx="3" presStyleCnt="6" custScaleX="160712" custScaleY="195568" custLinFactY="2158" custLinFactNeighborX="275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0A87B-9F7A-457E-9F90-D41F4EA62724}" type="pres">
      <dgm:prSet presAssocID="{D8F43E97-BAEB-4F81-A983-E3DE2FE08707}" presName="aSpace" presStyleCnt="0"/>
      <dgm:spPr/>
    </dgm:pt>
    <dgm:pt modelId="{63D97CD4-9DA1-481B-9D7D-FEA483178D9D}" type="pres">
      <dgm:prSet presAssocID="{7962BB0F-CB61-49C3-A55F-139A37C3B6C8}" presName="aNode" presStyleLbl="fgAcc1" presStyleIdx="4" presStyleCnt="6" custScaleX="158262" custScaleY="155207" custLinFactY="28823" custLinFactNeighborX="285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33E72-F406-45C7-9F9C-1D3906FCA30C}" type="pres">
      <dgm:prSet presAssocID="{7962BB0F-CB61-49C3-A55F-139A37C3B6C8}" presName="aSpace" presStyleCnt="0"/>
      <dgm:spPr/>
    </dgm:pt>
    <dgm:pt modelId="{3FC56F9F-4855-4768-B1EB-79370056888F}" type="pres">
      <dgm:prSet presAssocID="{9CF9C8E4-6778-4024-B0BF-5921B9F8190E}" presName="aNode" presStyleLbl="fgAcc1" presStyleIdx="5" presStyleCnt="6" custScaleX="159007" custScaleY="142824" custLinFactY="70893" custLinFactNeighborX="2889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084BD-2AA8-43BA-9ED8-98A004C0E98F}" type="pres">
      <dgm:prSet presAssocID="{9CF9C8E4-6778-4024-B0BF-5921B9F8190E}" presName="aSpace" presStyleCnt="0"/>
      <dgm:spPr/>
    </dgm:pt>
  </dgm:ptLst>
  <dgm:cxnLst>
    <dgm:cxn modelId="{E74DDBCC-C94D-49AE-9066-F6C66C0ECD42}" srcId="{F0278FF1-E1ED-40D0-8CF5-BA298B931262}" destId="{B22D7E61-1B86-49B3-8329-38D8CD99854D}" srcOrd="0" destOrd="0" parTransId="{3F7ECACC-FF9E-4F5C-BE22-4B22DAD3BF6F}" sibTransId="{BAED0319-B4BD-40BC-A536-F223A972B9AD}"/>
    <dgm:cxn modelId="{FB6C7292-1034-4675-B836-9D32209F2132}" type="presOf" srcId="{C37FC1BD-EA7D-4F8F-9ACC-5707C05A3F2F}" destId="{C2A29D46-71F4-4AB0-B747-7A2706EFFFA1}" srcOrd="0" destOrd="0" presId="urn:microsoft.com/office/officeart/2005/8/layout/pyramid2"/>
    <dgm:cxn modelId="{82ED7244-E7C9-43E7-AEE1-9B75CEC54AD1}" type="presOf" srcId="{7962BB0F-CB61-49C3-A55F-139A37C3B6C8}" destId="{63D97CD4-9DA1-481B-9D7D-FEA483178D9D}" srcOrd="0" destOrd="0" presId="urn:microsoft.com/office/officeart/2005/8/layout/pyramid2"/>
    <dgm:cxn modelId="{1CCECEE6-CAE0-41D9-9A52-176C9EFD0CCA}" type="presOf" srcId="{D8F43E97-BAEB-4F81-A983-E3DE2FE08707}" destId="{1BA5C669-10EF-446A-90B1-CE689C4CB6D3}" srcOrd="0" destOrd="0" presId="urn:microsoft.com/office/officeart/2005/8/layout/pyramid2"/>
    <dgm:cxn modelId="{BFD3F7F8-C830-4259-97F1-D4EF36760DA6}" srcId="{F0278FF1-E1ED-40D0-8CF5-BA298B931262}" destId="{C37FC1BD-EA7D-4F8F-9ACC-5707C05A3F2F}" srcOrd="2" destOrd="0" parTransId="{F7E0CF0E-C00D-4C60-B619-DB38C357998C}" sibTransId="{A36E4D1A-1157-4058-A2BF-56507CCC1A65}"/>
    <dgm:cxn modelId="{93537A2E-D89E-4999-80BD-712ABE490268}" srcId="{F0278FF1-E1ED-40D0-8CF5-BA298B931262}" destId="{2B7648E5-4BC4-4C8E-AFAE-CAD98AFA8EE7}" srcOrd="1" destOrd="0" parTransId="{BE6A2481-1811-4322-BD4D-0316F12FB9AD}" sibTransId="{E4948204-9E61-4F59-8184-CC475FC1F024}"/>
    <dgm:cxn modelId="{7F79052D-90C4-4032-B5DB-1E1BB770E853}" type="presOf" srcId="{2B7648E5-4BC4-4C8E-AFAE-CAD98AFA8EE7}" destId="{90430253-9177-4D69-8B1A-0E09F392E619}" srcOrd="0" destOrd="0" presId="urn:microsoft.com/office/officeart/2005/8/layout/pyramid2"/>
    <dgm:cxn modelId="{99D6B967-0F64-4E8A-98C7-19B68436D510}" srcId="{F0278FF1-E1ED-40D0-8CF5-BA298B931262}" destId="{9CF9C8E4-6778-4024-B0BF-5921B9F8190E}" srcOrd="5" destOrd="0" parTransId="{72065CC0-1013-453B-9519-9BDFAC3A9A2F}" sibTransId="{C09C9DC9-D3C2-422C-B335-98A5BB4CB360}"/>
    <dgm:cxn modelId="{6D3D47E0-4005-4044-B790-57705FCFE723}" srcId="{F0278FF1-E1ED-40D0-8CF5-BA298B931262}" destId="{D8F43E97-BAEB-4F81-A983-E3DE2FE08707}" srcOrd="3" destOrd="0" parTransId="{EF17FC09-AB09-41E7-8BC2-AD497E6659CB}" sibTransId="{AF019F55-EFB9-4738-B5DD-816B297450F0}"/>
    <dgm:cxn modelId="{CB14D5DE-BA2D-404E-BC07-58ED72F91B83}" type="presOf" srcId="{9CF9C8E4-6778-4024-B0BF-5921B9F8190E}" destId="{3FC56F9F-4855-4768-B1EB-79370056888F}" srcOrd="0" destOrd="0" presId="urn:microsoft.com/office/officeart/2005/8/layout/pyramid2"/>
    <dgm:cxn modelId="{CC498654-4F66-44E4-A10D-43E196D36E2B}" srcId="{F0278FF1-E1ED-40D0-8CF5-BA298B931262}" destId="{7962BB0F-CB61-49C3-A55F-139A37C3B6C8}" srcOrd="4" destOrd="0" parTransId="{EFC2D9F3-BDC9-4BDE-BC59-26B90F2C08E0}" sibTransId="{0CC26C86-4A5D-4038-87AA-E2B897420C92}"/>
    <dgm:cxn modelId="{275674AA-2546-42EB-8E1D-0F2C2DCD1590}" type="presOf" srcId="{F0278FF1-E1ED-40D0-8CF5-BA298B931262}" destId="{8739E16B-B1C7-4E84-A884-5729BEC63756}" srcOrd="0" destOrd="0" presId="urn:microsoft.com/office/officeart/2005/8/layout/pyramid2"/>
    <dgm:cxn modelId="{8C7DC217-7717-4CF7-8B0D-C413140A2D2C}" type="presOf" srcId="{B22D7E61-1B86-49B3-8329-38D8CD99854D}" destId="{01E9E13F-3DB8-47F2-8AD6-9C95F9D7108B}" srcOrd="0" destOrd="0" presId="urn:microsoft.com/office/officeart/2005/8/layout/pyramid2"/>
    <dgm:cxn modelId="{01483EAE-5962-413E-811F-963C17FD4592}" type="presParOf" srcId="{8739E16B-B1C7-4E84-A884-5729BEC63756}" destId="{2E4B6646-881F-4DDD-BC7B-4DC696CFA0F7}" srcOrd="0" destOrd="0" presId="urn:microsoft.com/office/officeart/2005/8/layout/pyramid2"/>
    <dgm:cxn modelId="{3142455B-9BFB-4CDF-A645-876438C833BB}" type="presParOf" srcId="{8739E16B-B1C7-4E84-A884-5729BEC63756}" destId="{29E87D13-E806-4F37-9FFC-2A7A23EB611F}" srcOrd="1" destOrd="0" presId="urn:microsoft.com/office/officeart/2005/8/layout/pyramid2"/>
    <dgm:cxn modelId="{A2182B89-AD99-487A-A9FB-8F41F35B212F}" type="presParOf" srcId="{29E87D13-E806-4F37-9FFC-2A7A23EB611F}" destId="{01E9E13F-3DB8-47F2-8AD6-9C95F9D7108B}" srcOrd="0" destOrd="0" presId="urn:microsoft.com/office/officeart/2005/8/layout/pyramid2"/>
    <dgm:cxn modelId="{CBA28BAD-B2FF-4FB3-B3F0-2AC5008B8BDF}" type="presParOf" srcId="{29E87D13-E806-4F37-9FFC-2A7A23EB611F}" destId="{91592235-86F3-4CF1-8D1E-A23403C62928}" srcOrd="1" destOrd="0" presId="urn:microsoft.com/office/officeart/2005/8/layout/pyramid2"/>
    <dgm:cxn modelId="{F2F61AA3-5084-4252-A398-A140DE5381CF}" type="presParOf" srcId="{29E87D13-E806-4F37-9FFC-2A7A23EB611F}" destId="{90430253-9177-4D69-8B1A-0E09F392E619}" srcOrd="2" destOrd="0" presId="urn:microsoft.com/office/officeart/2005/8/layout/pyramid2"/>
    <dgm:cxn modelId="{9A392C89-D14A-43C9-971F-A4FCAD56828A}" type="presParOf" srcId="{29E87D13-E806-4F37-9FFC-2A7A23EB611F}" destId="{6E06098D-5E05-437F-A321-F65E8E1ECA81}" srcOrd="3" destOrd="0" presId="urn:microsoft.com/office/officeart/2005/8/layout/pyramid2"/>
    <dgm:cxn modelId="{90A35BBC-D4C2-4F0D-BDDA-05643AA1F6D9}" type="presParOf" srcId="{29E87D13-E806-4F37-9FFC-2A7A23EB611F}" destId="{C2A29D46-71F4-4AB0-B747-7A2706EFFFA1}" srcOrd="4" destOrd="0" presId="urn:microsoft.com/office/officeart/2005/8/layout/pyramid2"/>
    <dgm:cxn modelId="{48568483-6AE3-4093-8D06-B292C5DC1F3E}" type="presParOf" srcId="{29E87D13-E806-4F37-9FFC-2A7A23EB611F}" destId="{1386F66B-1799-4FA6-B8E4-7C32089097AF}" srcOrd="5" destOrd="0" presId="urn:microsoft.com/office/officeart/2005/8/layout/pyramid2"/>
    <dgm:cxn modelId="{06C21558-6482-437C-B013-86D795A0FD82}" type="presParOf" srcId="{29E87D13-E806-4F37-9FFC-2A7A23EB611F}" destId="{1BA5C669-10EF-446A-90B1-CE689C4CB6D3}" srcOrd="6" destOrd="0" presId="urn:microsoft.com/office/officeart/2005/8/layout/pyramid2"/>
    <dgm:cxn modelId="{10EED3D7-FA03-41D3-BB9C-F753B5E15C41}" type="presParOf" srcId="{29E87D13-E806-4F37-9FFC-2A7A23EB611F}" destId="{6060A87B-9F7A-457E-9F90-D41F4EA62724}" srcOrd="7" destOrd="0" presId="urn:microsoft.com/office/officeart/2005/8/layout/pyramid2"/>
    <dgm:cxn modelId="{B920AFB2-5472-4480-B657-814287F28BD5}" type="presParOf" srcId="{29E87D13-E806-4F37-9FFC-2A7A23EB611F}" destId="{63D97CD4-9DA1-481B-9D7D-FEA483178D9D}" srcOrd="8" destOrd="0" presId="urn:microsoft.com/office/officeart/2005/8/layout/pyramid2"/>
    <dgm:cxn modelId="{9379CCD2-7C60-45D1-94D6-16E82A30268A}" type="presParOf" srcId="{29E87D13-E806-4F37-9FFC-2A7A23EB611F}" destId="{85233E72-F406-45C7-9F9C-1D3906FCA30C}" srcOrd="9" destOrd="0" presId="urn:microsoft.com/office/officeart/2005/8/layout/pyramid2"/>
    <dgm:cxn modelId="{2FC63A58-A1ED-4EB3-B42C-D8C702D22435}" type="presParOf" srcId="{29E87D13-E806-4F37-9FFC-2A7A23EB611F}" destId="{3FC56F9F-4855-4768-B1EB-79370056888F}" srcOrd="10" destOrd="0" presId="urn:microsoft.com/office/officeart/2005/8/layout/pyramid2"/>
    <dgm:cxn modelId="{C5F2EB4F-724D-4A41-84D8-55D9FCD793C1}" type="presParOf" srcId="{29E87D13-E806-4F37-9FFC-2A7A23EB611F}" destId="{47E084BD-2AA8-43BA-9ED8-98A004C0E98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8566E-DC75-469C-B542-64DA2CBDDB8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DB383-5754-486D-815C-D7E5D41687AD}">
      <dgm:prSet phldrT="[Текст]"/>
      <dgm:spPr>
        <a:xfrm>
          <a:off x="2048383" y="446571"/>
          <a:ext cx="1833295" cy="1833295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Государственные органы власти</a:t>
          </a:r>
          <a:endParaRPr lang="ru-RU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11C4A23-F410-4F5D-A710-2F759F7AD3B6}" type="parTrans" cxnId="{E95EFCDB-F4CA-407D-B89F-208E73C9C8D4}">
      <dgm:prSet/>
      <dgm:spPr/>
      <dgm:t>
        <a:bodyPr/>
        <a:lstStyle/>
        <a:p>
          <a:endParaRPr lang="ru-RU"/>
        </a:p>
      </dgm:t>
    </dgm:pt>
    <dgm:pt modelId="{75A601A2-8860-4420-9335-2F93F2764EF6}" type="sibTrans" cxnId="{E95EFCDB-F4CA-407D-B89F-208E73C9C8D4}">
      <dgm:prSet/>
      <dgm:spPr/>
      <dgm:t>
        <a:bodyPr/>
        <a:lstStyle/>
        <a:p>
          <a:endParaRPr lang="ru-RU"/>
        </a:p>
      </dgm:t>
    </dgm:pt>
    <dgm:pt modelId="{FDD66EF4-E885-4E3F-BFDF-3E136420B864}">
      <dgm:prSet phldrT="[Текст]"/>
      <dgm:spPr>
        <a:xfrm>
          <a:off x="4022701" y="446571"/>
          <a:ext cx="1833295" cy="1833295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Международные компании</a:t>
          </a:r>
          <a:endParaRPr lang="ru-RU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BD81661-F278-42A6-80D5-1C32415E2BB9}" type="parTrans" cxnId="{5E88856E-27B9-4B78-BA01-87600F779A4E}">
      <dgm:prSet/>
      <dgm:spPr/>
      <dgm:t>
        <a:bodyPr/>
        <a:lstStyle/>
        <a:p>
          <a:endParaRPr lang="ru-RU"/>
        </a:p>
      </dgm:t>
    </dgm:pt>
    <dgm:pt modelId="{75A8306D-1A13-41A1-B494-BC443522AB9D}" type="sibTrans" cxnId="{5E88856E-27B9-4B78-BA01-87600F779A4E}">
      <dgm:prSet/>
      <dgm:spPr/>
      <dgm:t>
        <a:bodyPr/>
        <a:lstStyle/>
        <a:p>
          <a:endParaRPr lang="ru-RU"/>
        </a:p>
      </dgm:t>
    </dgm:pt>
    <dgm:pt modelId="{544B2DCD-F822-4D13-BF9F-14D93A5AD386}">
      <dgm:prSet phldrT="[Текст]"/>
      <dgm:spPr>
        <a:xfrm>
          <a:off x="2048383" y="2420889"/>
          <a:ext cx="1833295" cy="1833295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Российские компании</a:t>
          </a:r>
          <a:endParaRPr lang="ru-RU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C241EF8-940F-4C70-8F84-B4E37B17289D}" type="parTrans" cxnId="{37DC0D44-8B26-4F3C-892E-2997806FD092}">
      <dgm:prSet/>
      <dgm:spPr/>
      <dgm:t>
        <a:bodyPr/>
        <a:lstStyle/>
        <a:p>
          <a:endParaRPr lang="ru-RU"/>
        </a:p>
      </dgm:t>
    </dgm:pt>
    <dgm:pt modelId="{26F4685B-1E01-4089-8FBE-862CEF4E0845}" type="sibTrans" cxnId="{37DC0D44-8B26-4F3C-892E-2997806FD092}">
      <dgm:prSet/>
      <dgm:spPr/>
      <dgm:t>
        <a:bodyPr/>
        <a:lstStyle/>
        <a:p>
          <a:endParaRPr lang="ru-RU"/>
        </a:p>
      </dgm:t>
    </dgm:pt>
    <dgm:pt modelId="{52CC8B30-0E22-424E-974E-4CD68878E0E0}">
      <dgm:prSet phldrT="[Текст]"/>
      <dgm:spPr>
        <a:xfrm>
          <a:off x="4022701" y="2420889"/>
          <a:ext cx="1833295" cy="1833295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Финансовые институты</a:t>
          </a:r>
          <a:endParaRPr lang="ru-RU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E34B6BD-76E4-40AC-A590-D1AE9084C0F2}" type="parTrans" cxnId="{48135473-DD05-44E7-A69F-736B67441BF9}">
      <dgm:prSet/>
      <dgm:spPr/>
      <dgm:t>
        <a:bodyPr/>
        <a:lstStyle/>
        <a:p>
          <a:endParaRPr lang="ru-RU"/>
        </a:p>
      </dgm:t>
    </dgm:pt>
    <dgm:pt modelId="{429576BD-DEF7-4CBF-810F-70C27117907F}" type="sibTrans" cxnId="{48135473-DD05-44E7-A69F-736B67441BF9}">
      <dgm:prSet/>
      <dgm:spPr/>
      <dgm:t>
        <a:bodyPr/>
        <a:lstStyle/>
        <a:p>
          <a:endParaRPr lang="ru-RU"/>
        </a:p>
      </dgm:t>
    </dgm:pt>
    <dgm:pt modelId="{B00C0190-CCCD-47C1-8254-83F5E0A2752F}" type="pres">
      <dgm:prSet presAssocID="{3D48566E-DC75-469C-B542-64DA2CBDDB8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955D38-525E-4957-BCD0-8A40C418CD22}" type="pres">
      <dgm:prSet presAssocID="{3D48566E-DC75-469C-B542-64DA2CBDDB89}" presName="diamond" presStyleLbl="bgShp" presStyleIdx="0" presStyleCnt="1"/>
      <dgm:spPr>
        <a:xfrm>
          <a:off x="1601812" y="0"/>
          <a:ext cx="4700757" cy="4700757"/>
        </a:xfrm>
        <a:prstGeom prst="diamond">
          <a:avLst/>
        </a:prstGeom>
        <a:solidFill>
          <a:sysClr val="window" lastClr="FFFFFF">
            <a:lumMod val="85000"/>
          </a:sys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CEAD1D39-68FC-421F-B708-D4E7751CA295}" type="pres">
      <dgm:prSet presAssocID="{3D48566E-DC75-469C-B542-64DA2CBDDB8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7AE18-37A0-44FE-B914-18A65DD386C8}" type="pres">
      <dgm:prSet presAssocID="{3D48566E-DC75-469C-B542-64DA2CBDDB8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A9210-5E3F-461E-BC8C-EB95EC0D74CA}" type="pres">
      <dgm:prSet presAssocID="{3D48566E-DC75-469C-B542-64DA2CBDDB8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FDF0E-9E30-422A-8F0F-8C632ADE1D59}" type="pres">
      <dgm:prSet presAssocID="{3D48566E-DC75-469C-B542-64DA2CBDDB8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9C12F-91BB-407C-84D9-70A66213B8E1}" type="presOf" srcId="{FDD66EF4-E885-4E3F-BFDF-3E136420B864}" destId="{8DD7AE18-37A0-44FE-B914-18A65DD386C8}" srcOrd="0" destOrd="0" presId="urn:microsoft.com/office/officeart/2005/8/layout/matrix3"/>
    <dgm:cxn modelId="{3611B689-92E0-4E97-946C-2383F67999BE}" type="presOf" srcId="{52CC8B30-0E22-424E-974E-4CD68878E0E0}" destId="{22BFDF0E-9E30-422A-8F0F-8C632ADE1D59}" srcOrd="0" destOrd="0" presId="urn:microsoft.com/office/officeart/2005/8/layout/matrix3"/>
    <dgm:cxn modelId="{FCAEE334-2887-48DD-A2FB-1E9847E7318A}" type="presOf" srcId="{AC4DB383-5754-486D-815C-D7E5D41687AD}" destId="{CEAD1D39-68FC-421F-B708-D4E7751CA295}" srcOrd="0" destOrd="0" presId="urn:microsoft.com/office/officeart/2005/8/layout/matrix3"/>
    <dgm:cxn modelId="{48135473-DD05-44E7-A69F-736B67441BF9}" srcId="{3D48566E-DC75-469C-B542-64DA2CBDDB89}" destId="{52CC8B30-0E22-424E-974E-4CD68878E0E0}" srcOrd="3" destOrd="0" parTransId="{5E34B6BD-76E4-40AC-A590-D1AE9084C0F2}" sibTransId="{429576BD-DEF7-4CBF-810F-70C27117907F}"/>
    <dgm:cxn modelId="{67366B2A-68D8-47E9-9030-5B8BC1580E98}" type="presOf" srcId="{3D48566E-DC75-469C-B542-64DA2CBDDB89}" destId="{B00C0190-CCCD-47C1-8254-83F5E0A2752F}" srcOrd="0" destOrd="0" presId="urn:microsoft.com/office/officeart/2005/8/layout/matrix3"/>
    <dgm:cxn modelId="{E39702D2-6FA8-417A-A2A6-768568335390}" type="presOf" srcId="{544B2DCD-F822-4D13-BF9F-14D93A5AD386}" destId="{6DEA9210-5E3F-461E-BC8C-EB95EC0D74CA}" srcOrd="0" destOrd="0" presId="urn:microsoft.com/office/officeart/2005/8/layout/matrix3"/>
    <dgm:cxn modelId="{37DC0D44-8B26-4F3C-892E-2997806FD092}" srcId="{3D48566E-DC75-469C-B542-64DA2CBDDB89}" destId="{544B2DCD-F822-4D13-BF9F-14D93A5AD386}" srcOrd="2" destOrd="0" parTransId="{DC241EF8-940F-4C70-8F84-B4E37B17289D}" sibTransId="{26F4685B-1E01-4089-8FBE-862CEF4E0845}"/>
    <dgm:cxn modelId="{E95EFCDB-F4CA-407D-B89F-208E73C9C8D4}" srcId="{3D48566E-DC75-469C-B542-64DA2CBDDB89}" destId="{AC4DB383-5754-486D-815C-D7E5D41687AD}" srcOrd="0" destOrd="0" parTransId="{C11C4A23-F410-4F5D-A710-2F759F7AD3B6}" sibTransId="{75A601A2-8860-4420-9335-2F93F2764EF6}"/>
    <dgm:cxn modelId="{5E88856E-27B9-4B78-BA01-87600F779A4E}" srcId="{3D48566E-DC75-469C-B542-64DA2CBDDB89}" destId="{FDD66EF4-E885-4E3F-BFDF-3E136420B864}" srcOrd="1" destOrd="0" parTransId="{FBD81661-F278-42A6-80D5-1C32415E2BB9}" sibTransId="{75A8306D-1A13-41A1-B494-BC443522AB9D}"/>
    <dgm:cxn modelId="{D4BCA118-6A09-4C8A-ACD4-3E32FA496370}" type="presParOf" srcId="{B00C0190-CCCD-47C1-8254-83F5E0A2752F}" destId="{D5955D38-525E-4957-BCD0-8A40C418CD22}" srcOrd="0" destOrd="0" presId="urn:microsoft.com/office/officeart/2005/8/layout/matrix3"/>
    <dgm:cxn modelId="{80562DA8-EF04-481D-B46E-2587FAA513E0}" type="presParOf" srcId="{B00C0190-CCCD-47C1-8254-83F5E0A2752F}" destId="{CEAD1D39-68FC-421F-B708-D4E7751CA295}" srcOrd="1" destOrd="0" presId="urn:microsoft.com/office/officeart/2005/8/layout/matrix3"/>
    <dgm:cxn modelId="{6E7751B3-9C42-4E5F-86BB-0C9139E7C91B}" type="presParOf" srcId="{B00C0190-CCCD-47C1-8254-83F5E0A2752F}" destId="{8DD7AE18-37A0-44FE-B914-18A65DD386C8}" srcOrd="2" destOrd="0" presId="urn:microsoft.com/office/officeart/2005/8/layout/matrix3"/>
    <dgm:cxn modelId="{E09A8D44-59CA-4847-AA5F-1C06F654A1AD}" type="presParOf" srcId="{B00C0190-CCCD-47C1-8254-83F5E0A2752F}" destId="{6DEA9210-5E3F-461E-BC8C-EB95EC0D74CA}" srcOrd="3" destOrd="0" presId="urn:microsoft.com/office/officeart/2005/8/layout/matrix3"/>
    <dgm:cxn modelId="{25AE5F11-F6B9-4F48-B244-DF92676EC2F6}" type="presParOf" srcId="{B00C0190-CCCD-47C1-8254-83F5E0A2752F}" destId="{22BFDF0E-9E30-422A-8F0F-8C632ADE1D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DDC7A-D730-4DE6-8D6B-33F78EE09938}">
      <dsp:nvSpPr>
        <dsp:cNvPr id="0" name=""/>
        <dsp:cNvSpPr/>
      </dsp:nvSpPr>
      <dsp:spPr>
        <a:xfrm>
          <a:off x="0" y="0"/>
          <a:ext cx="4269968" cy="4269968"/>
        </a:xfrm>
        <a:prstGeom prst="pie">
          <a:avLst>
            <a:gd name="adj1" fmla="val 5400000"/>
            <a:gd name="adj2" fmla="val 16200000"/>
          </a:avLst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CC16D-1D2C-4FBB-B338-D13EDB29A1F9}">
      <dsp:nvSpPr>
        <dsp:cNvPr id="0" name=""/>
        <dsp:cNvSpPr/>
      </dsp:nvSpPr>
      <dsp:spPr>
        <a:xfrm>
          <a:off x="2134984" y="0"/>
          <a:ext cx="7321167" cy="4269968"/>
        </a:xfrm>
        <a:prstGeom prst="rect">
          <a:avLst/>
        </a:prstGeom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Соединить практикоорентированное образование с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развитием навыков научно-исследовательской работы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134984" y="0"/>
        <a:ext cx="7321167" cy="1280993"/>
      </dsp:txXfrm>
    </dsp:sp>
    <dsp:sp modelId="{EB91B3D5-2118-4F2E-B3D0-7AA0920C8C3A}">
      <dsp:nvSpPr>
        <dsp:cNvPr id="0" name=""/>
        <dsp:cNvSpPr/>
      </dsp:nvSpPr>
      <dsp:spPr>
        <a:xfrm>
          <a:off x="888906" y="1256735"/>
          <a:ext cx="2775477" cy="2785746"/>
        </a:xfrm>
        <a:prstGeom prst="pie">
          <a:avLst>
            <a:gd name="adj1" fmla="val 5400000"/>
            <a:gd name="adj2" fmla="val 16200000"/>
          </a:avLst>
        </a:prstGeom>
        <a:solidFill>
          <a:sysClr val="window" lastClr="FFFFFF">
            <a:lumMod val="8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B819F-D0E7-49C1-9165-C5A800B1C27E}">
      <dsp:nvSpPr>
        <dsp:cNvPr id="0" name=""/>
        <dsp:cNvSpPr/>
      </dsp:nvSpPr>
      <dsp:spPr>
        <a:xfrm>
          <a:off x="2134984" y="1288515"/>
          <a:ext cx="7321167" cy="2760433"/>
        </a:xfrm>
        <a:prstGeom prst="rect">
          <a:avLst/>
        </a:prstGeom>
        <a:solidFill>
          <a:sysClr val="window" lastClr="FFFFFF">
            <a:lumMod val="85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Сформировать компетенции, необходимые высококвалифицированным специалистам, руководителям подразделений различного уровня государственных и коммерческих структур, связанных с внешнеэкономической деятельностью и регулированием внешнеэкономических отношений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134984" y="1288515"/>
        <a:ext cx="7321167" cy="1274046"/>
      </dsp:txXfrm>
    </dsp:sp>
    <dsp:sp modelId="{CDE999E8-2FA2-4A3E-8CD3-80DA9F9BEC2D}">
      <dsp:nvSpPr>
        <dsp:cNvPr id="0" name=""/>
        <dsp:cNvSpPr/>
      </dsp:nvSpPr>
      <dsp:spPr>
        <a:xfrm>
          <a:off x="1364565" y="2933194"/>
          <a:ext cx="1499462" cy="1336776"/>
        </a:xfrm>
        <a:prstGeom prst="pie">
          <a:avLst>
            <a:gd name="adj1" fmla="val 5400000"/>
            <a:gd name="adj2" fmla="val 16200000"/>
          </a:avLst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1748B-9A18-467C-ADA9-D2F657473E35}">
      <dsp:nvSpPr>
        <dsp:cNvPr id="0" name=""/>
        <dsp:cNvSpPr/>
      </dsp:nvSpPr>
      <dsp:spPr>
        <a:xfrm>
          <a:off x="2134984" y="2988974"/>
          <a:ext cx="7321167" cy="1280989"/>
        </a:xfrm>
        <a:prstGeom prst="rect">
          <a:avLst/>
        </a:prstGeom>
        <a:solidFill>
          <a:sysClr val="window" lastClr="FFFFFF">
            <a:lumMod val="75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Подготовить квалифицированных экспертов и аналитиков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области международной экономики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134984" y="2988974"/>
        <a:ext cx="7321167" cy="1280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4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8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3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95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2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8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6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11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8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51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15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29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2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0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2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1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9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895A9-6B0C-44D3-A2F6-B2D702B945D3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2099-2290-4DCD-8134-E58F812D9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2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4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2.xml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Amurskaya@fa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4931" y="-869430"/>
            <a:ext cx="12296931" cy="7727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497" y="-869430"/>
            <a:ext cx="4772183" cy="6386284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931" y="5597964"/>
            <a:ext cx="12296931" cy="1303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361994" y="2257067"/>
            <a:ext cx="6805284" cy="2291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2" y="-544227"/>
            <a:ext cx="7326795" cy="7402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801" y="1252813"/>
            <a:ext cx="639014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МАГИСТЕРСКАЯ ПРОГРАММА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80146" y="6220398"/>
            <a:ext cx="3933968" cy="457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1507" y="6285264"/>
            <a:ext cx="2501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2024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009" y="5336131"/>
            <a:ext cx="3764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 МЕЖДУНАРОДНЫХ ЭКОНОМИЧЕСКИХ ОТНОШЕНИЙ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174" y="2253228"/>
            <a:ext cx="669315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МЕЖДУНАРОДНАЯ ЭКОНОМИКА И БИЗНЕС-ИНЖИНИРИНГ</a:t>
            </a:r>
            <a:r>
              <a:rPr lang="ru-RU" sz="2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lvl="0"/>
            <a:r>
              <a:rPr lang="ru-RU" sz="16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 частичной реализацией на английском языке</a:t>
            </a:r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lvl="0"/>
            <a:endParaRPr lang="ru-RU" sz="16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Направление подготовки 38.04.01 «Экономика»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 contrast="-7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174" y="413929"/>
            <a:ext cx="2550546" cy="9010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34830" y="1477622"/>
            <a:ext cx="3933968" cy="45719"/>
          </a:xfrm>
          <a:prstGeom prst="rect">
            <a:avLst/>
          </a:prstGeom>
        </p:spPr>
      </p:pic>
      <p:pic>
        <p:nvPicPr>
          <p:cNvPr id="2050" name="Picture 2" descr="Шаньдунский университет финансов и экономики печать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25" y="179084"/>
            <a:ext cx="1279391" cy="127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830" y="4368967"/>
            <a:ext cx="6693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Программа двух дипломов совместно с Шаньдунским университетом финансов и экономики (Китай)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99BDED6-D18C-61C1-C6F9-803A8F54F7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5052" y="184708"/>
            <a:ext cx="1342936" cy="5678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3166285-BD11-E03F-9A8F-DA7ADE7B15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9330" y="932940"/>
            <a:ext cx="974380" cy="73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579121" y="155738"/>
            <a:ext cx="7892037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199447" y="4303"/>
            <a:ext cx="2132131" cy="755851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CD53F379-1298-4948-9377-E7B82E54105E}"/>
              </a:ext>
            </a:extLst>
          </p:cNvPr>
          <p:cNvSpPr txBox="1">
            <a:spLocks/>
          </p:cNvSpPr>
          <p:nvPr/>
        </p:nvSpPr>
        <p:spPr>
          <a:xfrm>
            <a:off x="579120" y="2023745"/>
            <a:ext cx="10515600" cy="2959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8586" y="242958"/>
            <a:ext cx="618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ДЛЯСТУДЕНТОВ ПРОГАММЫ «ДВУХ ЛИПЛОМОВ»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" y="730288"/>
            <a:ext cx="5777629" cy="569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4935" algn="l"/>
              </a:tabLst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4935" algn="l"/>
              </a:tabLst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В ФИНАНСОВОМ УНИВЕРСИТЕТЕ: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Development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economics </a:t>
            </a:r>
            <a:endParaRPr lang="en-GB" sz="1600" b="1" dirty="0" smtClean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International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economy: modern trends 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Technologies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of business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engineering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Business planning of international projects/Lending and project finance in international business </a:t>
            </a:r>
            <a:endParaRPr lang="en-GB" sz="1600" b="1" dirty="0" smtClean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Practicum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“International trade negotiations” 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Business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English 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Research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work 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Corporate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finance (Advanced level) 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Econometric analysis 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Financial and monetary methods of economic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regulations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New forms of regional economic cooperation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Mathematical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support of financial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solutions</a:t>
            </a:r>
            <a:endParaRPr lang="ru-RU" sz="1600" b="1" dirty="0">
              <a:solidFill>
                <a:srgbClr val="5B9BD5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5429" y="847374"/>
            <a:ext cx="6236571" cy="563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4935" algn="l"/>
              </a:tabLst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</a:t>
            </a:r>
            <a:endParaRPr lang="ru-RU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4935" algn="l"/>
              </a:tabLst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В ШАНЬДУНСКОМ УНИВЕРСИТЕТЕ ФИНАНСОВ И ЭКОНОМИКИ (SDUFE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Trade Policy and Practice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国际贸易政策与实务 </a:t>
            </a:r>
            <a:r>
              <a:rPr lang="en-US" altLang="ja-JP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Multilateral Trade Rules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多边贸易规则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Economic Analysis and Applications 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经济学分析与应用 </a:t>
            </a:r>
            <a:r>
              <a:rPr lang="en-US" altLang="ja-JP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Business Law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国际商法 </a:t>
            </a:r>
            <a:r>
              <a:rPr lang="en-US" altLang="ja-JP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Business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国际商务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Business Law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国际商法 </a:t>
            </a:r>
            <a:r>
              <a:rPr lang="en-US" altLang="ja-JP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Marketing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国际市场营销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Academics Writing Norms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论文写作与学术规范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Practice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社会实践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Academic Activity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学术活动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Chinese Language 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汉语基础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Overview of China </a:t>
            </a:r>
            <a:r>
              <a:rPr lang="ja-JP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中国概览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ja-JP" altLang="en-US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Шаньдунский университет финансов и экономики печать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300" y="4303"/>
            <a:ext cx="997189" cy="9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690944" y="2356945"/>
            <a:ext cx="6858002" cy="2144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943" y="685759"/>
            <a:ext cx="9137073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ПРОФЕССИОНАЛЬНЫЕ КОМПЕТЕНЦИИ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29484389"/>
              </p:ext>
            </p:extLst>
          </p:nvPr>
        </p:nvGraphicFramePr>
        <p:xfrm>
          <a:off x="194562" y="1878656"/>
          <a:ext cx="9661667" cy="435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865" y="2178208"/>
            <a:ext cx="282156" cy="331062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528" y="2873157"/>
            <a:ext cx="282156" cy="331062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606" y="3520120"/>
            <a:ext cx="282156" cy="331062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812" y="4231585"/>
            <a:ext cx="282156" cy="331062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13" y="4965618"/>
            <a:ext cx="282156" cy="331062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91" y="5645804"/>
            <a:ext cx="282156" cy="331062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</p:pic>
      <p:pic>
        <p:nvPicPr>
          <p:cNvPr id="4104" name="Picture 8" descr="настройки, сервис значок в Super Flat Remix V1.08 Categori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291" y="5842735"/>
            <a:ext cx="798031" cy="79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03144" y="2356943"/>
            <a:ext cx="6858002" cy="2144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677" y="400751"/>
            <a:ext cx="9137073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ТРУДОВЫЕ ФУНКЦИИ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54182519"/>
              </p:ext>
            </p:extLst>
          </p:nvPr>
        </p:nvGraphicFramePr>
        <p:xfrm>
          <a:off x="-383631" y="1334831"/>
          <a:ext cx="9276458" cy="5421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4" descr="Проектирование карьеры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65733" y="5714375"/>
            <a:ext cx="926267" cy="9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690944" y="2356946"/>
            <a:ext cx="6858002" cy="2144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37073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ТРУДОУСТРОЙСТВО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78199782"/>
              </p:ext>
            </p:extLst>
          </p:nvPr>
        </p:nvGraphicFramePr>
        <p:xfrm>
          <a:off x="838200" y="1184224"/>
          <a:ext cx="8643963" cy="520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95910" y="5684394"/>
            <a:ext cx="926267" cy="9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690944" y="2356946"/>
            <a:ext cx="6858002" cy="2144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07" y="148432"/>
            <a:ext cx="9137073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07" y="1473995"/>
            <a:ext cx="782583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УНИВЕРСИТЕТ </a:t>
            </a: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ПРАВИТЕЛЬСТВЕ </a:t>
            </a: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lvl="0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</a:p>
          <a:p>
            <a:pPr lv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департамента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Марина Александровна, к.э.н., доцент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MAAmurskaya@fa.ru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магистерской программы</a:t>
            </a:r>
          </a:p>
          <a:p>
            <a:pPr lvl="0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Абанина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Николаевна</a:t>
            </a:r>
          </a:p>
          <a:p>
            <a:pPr lvl="0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INAbanina@fa.ru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www.fa.ru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873162" y="2356943"/>
            <a:ext cx="6858002" cy="2144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452" y="-98013"/>
            <a:ext cx="9137073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ПРОГРАММЫ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307" y="1405505"/>
            <a:ext cx="8692303" cy="450892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Char char="►"/>
              <a:tabLst/>
              <a:defRPr/>
            </a:pPr>
            <a:r>
              <a:rPr lang="ru-RU" sz="2000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аккредитация программы </a:t>
            </a:r>
            <a:r>
              <a:rPr lang="en-US" sz="2000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ESG-ENQA</a:t>
            </a:r>
            <a:endParaRPr lang="ru-RU" sz="2000" kern="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tabLst/>
              <a:defRPr/>
            </a:pPr>
            <a:endParaRPr lang="ru-RU" sz="2000" kern="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prstClr val="white">
                  <a:lumMod val="50000"/>
                </a:prstClr>
              </a:buClr>
              <a:buFontTx/>
              <a:buChar char="►"/>
              <a:defRPr/>
            </a:pPr>
            <a:r>
              <a:rPr lang="ru-RU" sz="2000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двух дипломов </a:t>
            </a:r>
            <a:r>
              <a:rPr lang="ru-RU" sz="2000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с </a:t>
            </a:r>
            <a:r>
              <a:rPr lang="ru-RU" sz="2000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Шаньдунским университетом финансов и экономики (Китай)</a:t>
            </a:r>
            <a:endParaRPr lang="ru-RU" sz="2000" kern="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Char char="►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Char char="►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Практикоориентированный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подход к обучению с учетом профессионального стандарта «Специалист по внешнеэкономической деятельности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Char char="►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Преподавательский состав - ученые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Финансового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университета, «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Visiting professors»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зарубежных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университетов-партнеров, приглашенные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высококвалифицированные практики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Char char="►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Зарубежные стажировки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78094" y="2356943"/>
            <a:ext cx="6858002" cy="2144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37073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ПРОГРАММЫ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2353" y="2270410"/>
            <a:ext cx="6331937" cy="360098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квалифицированных экспертов и аналитиков </a:t>
            </a:r>
          </a:p>
          <a:p>
            <a:pPr lvl="0" algn="ctr">
              <a:defRPr/>
            </a:pPr>
            <a:r>
              <a:rPr 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мировой экономики, способных к моделированию и управлению сложными процессами и многоцелевыми системами, построению взаимодействия с многочисленными  стейкхолдерами </a:t>
            </a:r>
            <a:br>
              <a:rPr 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реализации международных коммерческих операций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40974" y="2248883"/>
            <a:ext cx="5313316" cy="0"/>
          </a:xfrm>
          <a:prstGeom prst="line">
            <a:avLst/>
          </a:prstGeom>
          <a:noFill/>
          <a:ln w="6350" cap="flat" cmpd="sng" algn="ctr">
            <a:solidFill>
              <a:srgbClr val="008582"/>
            </a:solidFill>
            <a:prstDash val="solid"/>
            <a:miter lim="800000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1948710" y="5891597"/>
            <a:ext cx="5313316" cy="0"/>
          </a:xfrm>
          <a:prstGeom prst="line">
            <a:avLst/>
          </a:prstGeom>
          <a:noFill/>
          <a:ln w="6350" cap="flat" cmpd="sng" algn="ctr">
            <a:solidFill>
              <a:srgbClr val="008582"/>
            </a:solidFill>
            <a:prstDash val="solid"/>
            <a:miter lim="800000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8354290" y="2270410"/>
            <a:ext cx="0" cy="3600986"/>
          </a:xfrm>
          <a:prstGeom prst="line">
            <a:avLst/>
          </a:prstGeom>
          <a:noFill/>
          <a:ln w="6350" cap="flat" cmpd="sng" algn="ctr">
            <a:solidFill>
              <a:srgbClr val="008582"/>
            </a:solidFill>
            <a:prstDash val="solid"/>
            <a:miter lim="800000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2022353" y="2270410"/>
            <a:ext cx="0" cy="3600986"/>
          </a:xfrm>
          <a:prstGeom prst="line">
            <a:avLst/>
          </a:prstGeom>
          <a:noFill/>
          <a:ln w="6350" cap="flat" cmpd="sng" algn="ctr">
            <a:solidFill>
              <a:srgbClr val="008582"/>
            </a:solidFill>
            <a:prstDash val="solid"/>
            <a:miter lim="800000"/>
          </a:ln>
          <a:effectLst/>
        </p:spPr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742" y="1412631"/>
            <a:ext cx="1085182" cy="12863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903" y="5164751"/>
            <a:ext cx="1085182" cy="1286367"/>
          </a:xfrm>
          <a:prstGeom prst="rect">
            <a:avLst/>
          </a:prstGeom>
        </p:spPr>
      </p:pic>
      <p:pic>
        <p:nvPicPr>
          <p:cNvPr id="1028" name="Picture 4" descr="Карьера в КАРО - Заполнить заявку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175" y="5806687"/>
            <a:ext cx="875825" cy="7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18133" y="2356943"/>
            <a:ext cx="6858002" cy="2144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37073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ПРОГРАММЫ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41512440"/>
              </p:ext>
            </p:extLst>
          </p:nvPr>
        </p:nvGraphicFramePr>
        <p:xfrm>
          <a:off x="115361" y="2055815"/>
          <a:ext cx="9456152" cy="426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Как поставить галочку в ворде в квадратике разными способами?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134" y="5904561"/>
            <a:ext cx="836520" cy="74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33123" y="2356943"/>
            <a:ext cx="6858002" cy="2144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56" y="828263"/>
            <a:ext cx="9137073" cy="139242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ДИСЦИПЛИНЫ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378" y="2672480"/>
            <a:ext cx="8202629" cy="37408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Экономика развития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Финансовые и денежно-кредитные методы регулирования экономики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Корпоративные финансы (продвинутый уровень)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Математическое обеспечение финансовых решений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Эконометрические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исследования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378" y="2020631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НАПРАВЛЕНИЕ 38.04.01 «ЭКОНОМИКА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»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2" descr="образование, школа, обучени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78" y="5796091"/>
            <a:ext cx="863699" cy="7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810897" y="2356943"/>
            <a:ext cx="6858002" cy="2144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803" y="2027339"/>
            <a:ext cx="8852619" cy="443922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Международная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экономика: современные тренды</a:t>
            </a:r>
          </a:p>
          <a:p>
            <a:pPr marL="342900" lvl="0" indent="-342900">
              <a:lnSpc>
                <a:spcPct val="107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Новые форматы регионального экономического </a:t>
            </a:r>
            <a:r>
              <a:rPr lang="ru-RU" sz="24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сотрудничества</a:t>
            </a:r>
          </a:p>
          <a:p>
            <a:pPr marL="342900" lvl="0" indent="-342900">
              <a:lnSpc>
                <a:spcPct val="107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lang="ru-RU" sz="24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Риск-менеджмент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международной экономической 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>
                <a:tab pos="114935" algn="l"/>
              </a:tabLst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деятельности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английском языке)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Моделирование стратегий международного бизнеса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>
                <a:tab pos="114935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английском языке)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 инжиниринга бизнес-процессов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Контракты в международной торговле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Торговое финансирование и практика государственной поддержки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экспорта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1" y="412626"/>
            <a:ext cx="9137073" cy="139242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ДИСЦИПЛИНЫ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004" y="1404939"/>
            <a:ext cx="514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МАГИСТЕРСКАЯ ПРОГРАММА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9" name="Picture 2" descr="образование, школа, обучени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78" y="5796091"/>
            <a:ext cx="863699" cy="7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828193" y="2356943"/>
            <a:ext cx="6858002" cy="2144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37073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ДИСЦИПЛИНЫ ПО ВЫБОРУ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502" y="1121877"/>
            <a:ext cx="5200023" cy="490121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>
            <a:solidFill>
              <a:sysClr val="window" lastClr="FFFFFF">
                <a:lumMod val="65000"/>
              </a:sysClr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Бизнес-планирование международных проектов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Кредитование и проектное финансирование в международном бизнесе (на английском языке)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Ценообразование на мировых товарных </a:t>
            </a: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рынках (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английском языке)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Международные коммерческие операции с интеллектуальной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собственностью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английском языке)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Практика применения информационных и </a:t>
            </a: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торговых 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 в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международном 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предпринимательстве (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английском языке)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Практикум «Международные торговые переговоры» </a:t>
            </a: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(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английском языке)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3063" y="2158372"/>
            <a:ext cx="5094116" cy="348172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>
            <a:solidFill>
              <a:sysClr val="window" lastClr="FFFFFF">
                <a:lumMod val="65000"/>
                <a:alpha val="86000"/>
              </a:sysClr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Финтех: инструментарий и модели бизнеса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Современное управление портфелем </a:t>
            </a: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бизнес-единиц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Финансовое моделирование в фирме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глобальными цепями поставок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Международный финансовый маркетинг </a:t>
            </a: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(на 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английском языке)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Деловой английский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язык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lang="ru-RU" sz="17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Деловой китайский язык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►"/>
              <a:tabLst>
                <a:tab pos="114935" algn="l"/>
              </a:tabLst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kumimoji="0" lang="ru-RU" sz="17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другие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образование, школа, обучени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78" y="5796091"/>
            <a:ext cx="863699" cy="7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828193" y="2356943"/>
            <a:ext cx="6858002" cy="2144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7" y="880280"/>
            <a:ext cx="9992933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Программа двух дипломов совместно с Шаньдунским университетом финансов и экономики (Китай)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образование, школа, обучени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78" y="5796091"/>
            <a:ext cx="863699" cy="7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Шаньдунский университет финансов и эконом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" y="1831276"/>
            <a:ext cx="7075008" cy="34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084" y="513413"/>
            <a:ext cx="1426588" cy="1432684"/>
          </a:xfrm>
          <a:prstGeom prst="rect">
            <a:avLst/>
          </a:prstGeom>
        </p:spPr>
      </p:pic>
      <p:pic>
        <p:nvPicPr>
          <p:cNvPr id="1028" name="Picture 4" descr="https://www.city.kharkov.ua/assets/images/partners/dz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63" y="3687581"/>
            <a:ext cx="4484487" cy="29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917" y="2815060"/>
            <a:ext cx="1022766" cy="282142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5557260" y="2876964"/>
            <a:ext cx="870838" cy="20520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574045" y="5074949"/>
            <a:ext cx="876239" cy="2010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0273268">
            <a:off x="5538109" y="3731847"/>
            <a:ext cx="910378" cy="20668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24486">
            <a:off x="5582621" y="4038285"/>
            <a:ext cx="828607" cy="17619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579120" y="227947"/>
            <a:ext cx="702062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087655" y="158788"/>
            <a:ext cx="2968240" cy="1052256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CD53F379-1298-4948-9377-E7B82E54105E}"/>
              </a:ext>
            </a:extLst>
          </p:cNvPr>
          <p:cNvSpPr txBox="1">
            <a:spLocks/>
          </p:cNvSpPr>
          <p:nvPr/>
        </p:nvSpPr>
        <p:spPr>
          <a:xfrm>
            <a:off x="579120" y="2660184"/>
            <a:ext cx="10515600" cy="2959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245" y="337096"/>
            <a:ext cx="643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УЧЕБНЫЙ ПРЦЕСС ПО ПРОГРАММЕ «ДВУХ ДИПЛОМОВ»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588" y="1288189"/>
            <a:ext cx="235242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1 ГОД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ОБУЧЕНИЕ В ФИНАНСОВОМ УНИВЕРСИТЕТЕ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0913" y="1315623"/>
            <a:ext cx="4055700" cy="113877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2</a:t>
            </a:r>
            <a:r>
              <a:rPr lang="ru-RU" b="1" dirty="0" smtClean="0">
                <a:solidFill>
                  <a:prstClr val="white"/>
                </a:solidFill>
              </a:rPr>
              <a:t> ГОД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ОБУЧЕНИЕ В </a:t>
            </a:r>
            <a:r>
              <a:rPr lang="ru-RU" sz="1600" b="1" dirty="0" smtClean="0">
                <a:solidFill>
                  <a:prstClr val="white"/>
                </a:solidFill>
              </a:rPr>
              <a:t>ШАНЬДУНСКОМ УНИВЕРСИТЕТЕ ФИНАНСОВ И ЭКОНОМИКИ (</a:t>
            </a:r>
            <a:r>
              <a:rPr lang="en-US" sz="1600" b="1" dirty="0">
                <a:solidFill>
                  <a:prstClr val="white"/>
                </a:solidFill>
              </a:rPr>
              <a:t>SDUFE</a:t>
            </a:r>
            <a:r>
              <a:rPr lang="ru-RU" sz="1600" b="1" dirty="0" smtClean="0">
                <a:solidFill>
                  <a:prstClr val="white"/>
                </a:solidFill>
              </a:rPr>
              <a:t>) 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0351" y="2558580"/>
            <a:ext cx="238748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УЧЕБНАЯ И ПРОИЗВОДСТВЕННАЯ ПРАКТИКА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0351" y="3717531"/>
            <a:ext cx="237660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ОДНА МАГИСТЕРСКАЯ ДИССЕРТАЦИЯ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8098" y="3482150"/>
            <a:ext cx="25755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ЗАЩИТА В ФУ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0284" y="3966180"/>
            <a:ext cx="25755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ЗАЩИТА В </a:t>
            </a:r>
            <a:r>
              <a:rPr lang="en-US" b="1" dirty="0">
                <a:solidFill>
                  <a:schemeClr val="bg1"/>
                </a:solidFill>
                <a:latin typeface="Roboto"/>
              </a:rPr>
              <a:t>SDUFE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9875" y="4794413"/>
            <a:ext cx="235973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ГОСУДАРСТВЕННЫЙ ЭКЗАМЕН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0764" y="4838729"/>
            <a:ext cx="257556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В ФИНАНСОВОМ УНИВЕРСИТЕТЕ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8098" y="2660184"/>
            <a:ext cx="257556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ДИСТАНЦИОННО В ДМЭИМБ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9056324" y="2396509"/>
            <a:ext cx="326972" cy="3010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58804" y="1620102"/>
            <a:ext cx="2488949" cy="4985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ДИПЛОМЫ: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1. Направление подготовки 38.04.01 Экономика, Магистерская программа «Международная экономика и бизнес инжиниринг (ФУ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en-GB" b="1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en-GB" b="1" i="1" dirty="0" smtClean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иплом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магистра по направлению подготовки «Международный бизнес» по профилю «Международный бизнес» 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SDUFE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273" y="3482150"/>
            <a:ext cx="26612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ПЕРЕЗАЧЕТЫ РЕЗУЛЬТАТОВ ОСВОЕНИЯ ПРГРАММ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404" y="2457933"/>
            <a:ext cx="286537" cy="1024217"/>
          </a:xfrm>
          <a:prstGeom prst="rect">
            <a:avLst/>
          </a:prstGeom>
        </p:spPr>
      </p:pic>
      <p:pic>
        <p:nvPicPr>
          <p:cNvPr id="28" name="Picture 2" descr="Шаньдунский университет финансов и экономики печать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345" y="9827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F775A8A8478C4C92B16B2FBFD81A9D" ma:contentTypeVersion="1" ma:contentTypeDescription="Создание документа." ma:contentTypeScope="" ma:versionID="2b94fc7b6696acbc9efe204b9121f093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2C41C7-43E7-4DBE-812D-9E4A98B68FB5}"/>
</file>

<file path=customXml/itemProps2.xml><?xml version="1.0" encoding="utf-8"?>
<ds:datastoreItem xmlns:ds="http://schemas.openxmlformats.org/officeDocument/2006/customXml" ds:itemID="{25B22B84-C498-4F62-96CE-C55C0CB0FB50}"/>
</file>

<file path=customXml/itemProps3.xml><?xml version="1.0" encoding="utf-8"?>
<ds:datastoreItem xmlns:ds="http://schemas.openxmlformats.org/officeDocument/2006/customXml" ds:itemID="{DAFF99C0-147E-4A92-BF2A-528BB940F5C3}"/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814</Words>
  <Application>Microsoft Office PowerPoint</Application>
  <PresentationFormat>Произвольный</PresentationFormat>
  <Paragraphs>153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1_Office Theme</vt:lpstr>
      <vt:lpstr>Презентация PowerPoint</vt:lpstr>
      <vt:lpstr>ОСОБЕННОСТИ ПРОГРАММЫ</vt:lpstr>
      <vt:lpstr>ЦЕЛЬ ПРОГРАММЫ</vt:lpstr>
      <vt:lpstr>ЗАДАЧИ ПРОГРАММЫ</vt:lpstr>
      <vt:lpstr>ОСНОВНЫЕ ДИСЦИПЛИНЫ </vt:lpstr>
      <vt:lpstr>ОСНОВНЫЕ ДИСЦИПЛИНЫ </vt:lpstr>
      <vt:lpstr>ДИСЦИПЛИНЫ ПО ВЫБОРУ </vt:lpstr>
      <vt:lpstr>Программа двух дипломов совместно с Шаньдунским университетом финансов и экономики (Китай)  </vt:lpstr>
      <vt:lpstr>Презентация PowerPoint</vt:lpstr>
      <vt:lpstr>Презентация PowerPoint</vt:lpstr>
      <vt:lpstr>ПРОФЕССИОНАЛЬНЫЕ КОМПЕТЕНЦИИ </vt:lpstr>
      <vt:lpstr>ОСНОВНЫЕ ТРУДОВЫЕ ФУНКЦИИ </vt:lpstr>
      <vt:lpstr>ТРУДОУСТРОЙСТВО 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Абанина Ирина Николаевна</dc:creator>
  <cp:lastModifiedBy>User</cp:lastModifiedBy>
  <cp:revision>55</cp:revision>
  <dcterms:created xsi:type="dcterms:W3CDTF">2022-04-08T09:33:28Z</dcterms:created>
  <dcterms:modified xsi:type="dcterms:W3CDTF">2023-12-24T15:44:18Z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0x01010061F775A8A8478C4C92B16B2FBFD81A9D</vt:lpwstr>
  </property>
</Properties>
</file>