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9" r:id="rId11"/>
    <p:sldId id="27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A776E6-784A-4744-9402-A589C1AC4835}" v="668" dt="2021-04-21T11:03:3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ja Mincicova" userId="4945e8054559a1d1" providerId="LiveId" clId="{57A776E6-784A-4744-9402-A589C1AC4835}"/>
    <pc:docChg chg="undo custSel addSld modSld">
      <pc:chgData name="Valerija Mincicova" userId="4945e8054559a1d1" providerId="LiveId" clId="{57A776E6-784A-4744-9402-A589C1AC4835}" dt="2021-04-21T11:03:30.365" v="2933"/>
      <pc:docMkLst>
        <pc:docMk/>
      </pc:docMkLst>
      <pc:sldChg chg="addSp modSp mod setBg setClrOvrMap">
        <pc:chgData name="Valerija Mincicova" userId="4945e8054559a1d1" providerId="LiveId" clId="{57A776E6-784A-4744-9402-A589C1AC4835}" dt="2021-04-20T18:49:59.706" v="128" actId="26606"/>
        <pc:sldMkLst>
          <pc:docMk/>
          <pc:sldMk cId="1681208250" sldId="256"/>
        </pc:sldMkLst>
        <pc:spChg chg="mod">
          <ac:chgData name="Valerija Mincicova" userId="4945e8054559a1d1" providerId="LiveId" clId="{57A776E6-784A-4744-9402-A589C1AC4835}" dt="2021-04-20T18:49:59.706" v="128" actId="26606"/>
          <ac:spMkLst>
            <pc:docMk/>
            <pc:sldMk cId="1681208250" sldId="256"/>
            <ac:spMk id="2" creationId="{2B12D6AF-1BEE-4495-BACC-54013F04D3E8}"/>
          </ac:spMkLst>
        </pc:spChg>
        <pc:spChg chg="mod">
          <ac:chgData name="Valerija Mincicova" userId="4945e8054559a1d1" providerId="LiveId" clId="{57A776E6-784A-4744-9402-A589C1AC4835}" dt="2021-04-20T18:49:59.706" v="128" actId="26606"/>
          <ac:spMkLst>
            <pc:docMk/>
            <pc:sldMk cId="1681208250" sldId="256"/>
            <ac:spMk id="3" creationId="{EDF61BF0-89F7-46FC-8C61-4AB108FAE362}"/>
          </ac:spMkLst>
        </pc:spChg>
        <pc:spChg chg="add">
          <ac:chgData name="Valerija Mincicova" userId="4945e8054559a1d1" providerId="LiveId" clId="{57A776E6-784A-4744-9402-A589C1AC4835}" dt="2021-04-20T18:49:59.706" v="128" actId="26606"/>
          <ac:spMkLst>
            <pc:docMk/>
            <pc:sldMk cId="1681208250" sldId="256"/>
            <ac:spMk id="9" creationId="{0CDA5809-5664-4520-ADC8-6959936A11B1}"/>
          </ac:spMkLst>
        </pc:spChg>
        <pc:spChg chg="add">
          <ac:chgData name="Valerija Mincicova" userId="4945e8054559a1d1" providerId="LiveId" clId="{57A776E6-784A-4744-9402-A589C1AC4835}" dt="2021-04-20T18:49:59.706" v="128" actId="26606"/>
          <ac:spMkLst>
            <pc:docMk/>
            <pc:sldMk cId="1681208250" sldId="256"/>
            <ac:spMk id="11" creationId="{D4C54414-6E76-4C63-9BDF-ED19F3B331E7}"/>
          </ac:spMkLst>
        </pc:spChg>
        <pc:picChg chg="add mod ord">
          <ac:chgData name="Valerija Mincicova" userId="4945e8054559a1d1" providerId="LiveId" clId="{57A776E6-784A-4744-9402-A589C1AC4835}" dt="2021-04-20T18:49:59.706" v="128" actId="26606"/>
          <ac:picMkLst>
            <pc:docMk/>
            <pc:sldMk cId="1681208250" sldId="256"/>
            <ac:picMk id="4" creationId="{CDA2E5B0-9F9A-4EB0-BCA8-102A53921017}"/>
          </ac:picMkLst>
        </pc:picChg>
      </pc:sldChg>
      <pc:sldChg chg="addSp modSp new mod setBg">
        <pc:chgData name="Valerija Mincicova" userId="4945e8054559a1d1" providerId="LiveId" clId="{57A776E6-784A-4744-9402-A589C1AC4835}" dt="2021-04-20T18:58:29.073" v="371" actId="14100"/>
        <pc:sldMkLst>
          <pc:docMk/>
          <pc:sldMk cId="2420914268" sldId="257"/>
        </pc:sldMkLst>
        <pc:spChg chg="mod ord">
          <ac:chgData name="Valerija Mincicova" userId="4945e8054559a1d1" providerId="LiveId" clId="{57A776E6-784A-4744-9402-A589C1AC4835}" dt="2021-04-20T18:58:06.617" v="364" actId="27636"/>
          <ac:spMkLst>
            <pc:docMk/>
            <pc:sldMk cId="2420914268" sldId="257"/>
            <ac:spMk id="2" creationId="{A850738A-9286-48A1-921D-7D7D81FFF23F}"/>
          </ac:spMkLst>
        </pc:spChg>
        <pc:spChg chg="mod">
          <ac:chgData name="Valerija Mincicova" userId="4945e8054559a1d1" providerId="LiveId" clId="{57A776E6-784A-4744-9402-A589C1AC4835}" dt="2021-04-20T18:58:29.073" v="371" actId="14100"/>
          <ac:spMkLst>
            <pc:docMk/>
            <pc:sldMk cId="2420914268" sldId="257"/>
            <ac:spMk id="3" creationId="{125B0AA9-4E51-4632-859F-7C79110AB580}"/>
          </ac:spMkLst>
        </pc:spChg>
        <pc:spChg chg="add">
          <ac:chgData name="Valerija Mincicova" userId="4945e8054559a1d1" providerId="LiveId" clId="{57A776E6-784A-4744-9402-A589C1AC4835}" dt="2021-04-20T18:57:27.151" v="320" actId="26606"/>
          <ac:spMkLst>
            <pc:docMk/>
            <pc:sldMk cId="2420914268" sldId="257"/>
            <ac:spMk id="8" creationId="{E4BB1650-B616-4EFB-9FB7-5D93104B5A00}"/>
          </ac:spMkLst>
        </pc:spChg>
        <pc:spChg chg="add">
          <ac:chgData name="Valerija Mincicova" userId="4945e8054559a1d1" providerId="LiveId" clId="{57A776E6-784A-4744-9402-A589C1AC4835}" dt="2021-04-20T18:57:27.151" v="320" actId="26606"/>
          <ac:spMkLst>
            <pc:docMk/>
            <pc:sldMk cId="2420914268" sldId="257"/>
            <ac:spMk id="10" creationId="{BB47C962-A905-4168-832D-BF622B381E67}"/>
          </ac:spMkLst>
        </pc:spChg>
        <pc:spChg chg="add">
          <ac:chgData name="Valerija Mincicova" userId="4945e8054559a1d1" providerId="LiveId" clId="{57A776E6-784A-4744-9402-A589C1AC4835}" dt="2021-04-20T18:57:27.151" v="320" actId="26606"/>
          <ac:spMkLst>
            <pc:docMk/>
            <pc:sldMk cId="2420914268" sldId="257"/>
            <ac:spMk id="12" creationId="{B0CAA55C-9F48-4F94-95AA-5635394974B4}"/>
          </ac:spMkLst>
        </pc:spChg>
      </pc:sldChg>
      <pc:sldChg chg="modSp new mod">
        <pc:chgData name="Valerija Mincicova" userId="4945e8054559a1d1" providerId="LiveId" clId="{57A776E6-784A-4744-9402-A589C1AC4835}" dt="2021-04-21T10:58:50.397" v="2805" actId="20577"/>
        <pc:sldMkLst>
          <pc:docMk/>
          <pc:sldMk cId="3147537942" sldId="258"/>
        </pc:sldMkLst>
        <pc:spChg chg="mod">
          <ac:chgData name="Valerija Mincicova" userId="4945e8054559a1d1" providerId="LiveId" clId="{57A776E6-784A-4744-9402-A589C1AC4835}" dt="2021-04-20T18:58:55.402" v="403" actId="20577"/>
          <ac:spMkLst>
            <pc:docMk/>
            <pc:sldMk cId="3147537942" sldId="258"/>
            <ac:spMk id="2" creationId="{696198D3-29F3-48CC-BDF1-7DF2FEE51707}"/>
          </ac:spMkLst>
        </pc:spChg>
        <pc:spChg chg="mod">
          <ac:chgData name="Valerija Mincicova" userId="4945e8054559a1d1" providerId="LiveId" clId="{57A776E6-784A-4744-9402-A589C1AC4835}" dt="2021-04-21T10:58:50.397" v="2805" actId="20577"/>
          <ac:spMkLst>
            <pc:docMk/>
            <pc:sldMk cId="3147537942" sldId="258"/>
            <ac:spMk id="3" creationId="{FCDCF90E-5145-4D8D-8A19-C332402FCA9E}"/>
          </ac:spMkLst>
        </pc:spChg>
      </pc:sldChg>
      <pc:sldChg chg="addSp delSp modSp new mod">
        <pc:chgData name="Valerija Mincicova" userId="4945e8054559a1d1" providerId="LiveId" clId="{57A776E6-784A-4744-9402-A589C1AC4835}" dt="2021-04-20T19:08:10.383" v="1187" actId="14100"/>
        <pc:sldMkLst>
          <pc:docMk/>
          <pc:sldMk cId="824070271" sldId="259"/>
        </pc:sldMkLst>
        <pc:spChg chg="mod">
          <ac:chgData name="Valerija Mincicova" userId="4945e8054559a1d1" providerId="LiveId" clId="{57A776E6-784A-4744-9402-A589C1AC4835}" dt="2021-04-20T19:07:28.486" v="1158" actId="255"/>
          <ac:spMkLst>
            <pc:docMk/>
            <pc:sldMk cId="824070271" sldId="259"/>
            <ac:spMk id="2" creationId="{5A3AA587-E285-45E4-8781-090F1FCE50E2}"/>
          </ac:spMkLst>
        </pc:spChg>
        <pc:spChg chg="del mod">
          <ac:chgData name="Valerija Mincicova" userId="4945e8054559a1d1" providerId="LiveId" clId="{57A776E6-784A-4744-9402-A589C1AC4835}" dt="2021-04-20T19:07:00.443" v="1151" actId="26606"/>
          <ac:spMkLst>
            <pc:docMk/>
            <pc:sldMk cId="824070271" sldId="259"/>
            <ac:spMk id="3" creationId="{8F070F17-263A-4BF3-9C1F-E97FD26CF5FF}"/>
          </ac:spMkLst>
        </pc:spChg>
        <pc:graphicFrameChg chg="add del mod">
          <ac:chgData name="Valerija Mincicova" userId="4945e8054559a1d1" providerId="LiveId" clId="{57A776E6-784A-4744-9402-A589C1AC4835}" dt="2021-04-20T19:06:09.948" v="1139"/>
          <ac:graphicFrameMkLst>
            <pc:docMk/>
            <pc:sldMk cId="824070271" sldId="259"/>
            <ac:graphicFrameMk id="4" creationId="{16F9D727-69B8-4577-BAC4-BE99E40EABB1}"/>
          </ac:graphicFrameMkLst>
        </pc:graphicFrameChg>
        <pc:graphicFrameChg chg="add mod">
          <ac:chgData name="Valerija Mincicova" userId="4945e8054559a1d1" providerId="LiveId" clId="{57A776E6-784A-4744-9402-A589C1AC4835}" dt="2021-04-20T19:08:10.383" v="1187" actId="14100"/>
          <ac:graphicFrameMkLst>
            <pc:docMk/>
            <pc:sldMk cId="824070271" sldId="259"/>
            <ac:graphicFrameMk id="5" creationId="{4AD03903-F203-48FD-8C32-265158EFB5F0}"/>
          </ac:graphicFrameMkLst>
        </pc:graphicFrameChg>
      </pc:sldChg>
      <pc:sldChg chg="addSp modSp new mod setBg">
        <pc:chgData name="Valerija Mincicova" userId="4945e8054559a1d1" providerId="LiveId" clId="{57A776E6-784A-4744-9402-A589C1AC4835}" dt="2021-04-20T19:14:52.798" v="1485" actId="1076"/>
        <pc:sldMkLst>
          <pc:docMk/>
          <pc:sldMk cId="1533794194" sldId="260"/>
        </pc:sldMkLst>
        <pc:spChg chg="mod ord">
          <ac:chgData name="Valerija Mincicova" userId="4945e8054559a1d1" providerId="LiveId" clId="{57A776E6-784A-4744-9402-A589C1AC4835}" dt="2021-04-20T19:14:45.270" v="1483" actId="1076"/>
          <ac:spMkLst>
            <pc:docMk/>
            <pc:sldMk cId="1533794194" sldId="260"/>
            <ac:spMk id="2" creationId="{4038274D-BC81-41DD-8DC2-CFD0834AF455}"/>
          </ac:spMkLst>
        </pc:spChg>
        <pc:spChg chg="mod">
          <ac:chgData name="Valerija Mincicova" userId="4945e8054559a1d1" providerId="LiveId" clId="{57A776E6-784A-4744-9402-A589C1AC4835}" dt="2021-04-20T19:14:52.798" v="1485" actId="1076"/>
          <ac:spMkLst>
            <pc:docMk/>
            <pc:sldMk cId="1533794194" sldId="260"/>
            <ac:spMk id="3" creationId="{11F3ADF9-134A-45AF-BA8C-7C89E3BB498E}"/>
          </ac:spMkLst>
        </pc:spChg>
        <pc:spChg chg="add">
          <ac:chgData name="Valerija Mincicova" userId="4945e8054559a1d1" providerId="LiveId" clId="{57A776E6-784A-4744-9402-A589C1AC4835}" dt="2021-04-20T19:13:26.199" v="1470" actId="26606"/>
          <ac:spMkLst>
            <pc:docMk/>
            <pc:sldMk cId="1533794194" sldId="260"/>
            <ac:spMk id="9" creationId="{961D8973-EAA9-459A-AF59-BBB4233D6C78}"/>
          </ac:spMkLst>
        </pc:spChg>
        <pc:spChg chg="add">
          <ac:chgData name="Valerija Mincicova" userId="4945e8054559a1d1" providerId="LiveId" clId="{57A776E6-784A-4744-9402-A589C1AC4835}" dt="2021-04-20T19:13:26.199" v="1470" actId="26606"/>
          <ac:spMkLst>
            <pc:docMk/>
            <pc:sldMk cId="1533794194" sldId="260"/>
            <ac:spMk id="11" creationId="{FBEA8A33-C0D0-416D-8359-724B8828C7C3}"/>
          </ac:spMkLst>
        </pc:spChg>
        <pc:picChg chg="add">
          <ac:chgData name="Valerija Mincicova" userId="4945e8054559a1d1" providerId="LiveId" clId="{57A776E6-784A-4744-9402-A589C1AC4835}" dt="2021-04-20T19:13:26.199" v="1470" actId="26606"/>
          <ac:picMkLst>
            <pc:docMk/>
            <pc:sldMk cId="1533794194" sldId="260"/>
            <ac:picMk id="5" creationId="{59B29B7B-DAA6-4F1B-8599-6C075FDDA5F5}"/>
          </ac:picMkLst>
        </pc:picChg>
      </pc:sldChg>
      <pc:sldChg chg="addSp delSp modSp new mod">
        <pc:chgData name="Valerija Mincicova" userId="4945e8054559a1d1" providerId="LiveId" clId="{57A776E6-784A-4744-9402-A589C1AC4835}" dt="2021-04-21T11:03:30.365" v="2933"/>
        <pc:sldMkLst>
          <pc:docMk/>
          <pc:sldMk cId="2192255969" sldId="261"/>
        </pc:sldMkLst>
        <pc:spChg chg="mod">
          <ac:chgData name="Valerija Mincicova" userId="4945e8054559a1d1" providerId="LiveId" clId="{57A776E6-784A-4744-9402-A589C1AC4835}" dt="2021-04-21T10:59:33.864" v="2821"/>
          <ac:spMkLst>
            <pc:docMk/>
            <pc:sldMk cId="2192255969" sldId="261"/>
            <ac:spMk id="2" creationId="{5D3DD93A-B74F-44EA-83CB-CFA88A72A99B}"/>
          </ac:spMkLst>
        </pc:spChg>
        <pc:spChg chg="del">
          <ac:chgData name="Valerija Mincicova" userId="4945e8054559a1d1" providerId="LiveId" clId="{57A776E6-784A-4744-9402-A589C1AC4835}" dt="2021-04-20T20:20:29.672" v="1518" actId="1032"/>
          <ac:spMkLst>
            <pc:docMk/>
            <pc:sldMk cId="2192255969" sldId="261"/>
            <ac:spMk id="3" creationId="{A5E74409-DAEC-46BC-9E8E-53CC7AD2DD56}"/>
          </ac:spMkLst>
        </pc:spChg>
        <pc:graphicFrameChg chg="add mod modGraphic">
          <ac:chgData name="Valerija Mincicova" userId="4945e8054559a1d1" providerId="LiveId" clId="{57A776E6-784A-4744-9402-A589C1AC4835}" dt="2021-04-21T11:03:30.365" v="2933"/>
          <ac:graphicFrameMkLst>
            <pc:docMk/>
            <pc:sldMk cId="2192255969" sldId="261"/>
            <ac:graphicFrameMk id="4" creationId="{C6B08E73-FE41-4556-8C7D-7899E7088ADC}"/>
          </ac:graphicFrameMkLst>
        </pc:graphicFrameChg>
        <pc:picChg chg="add del mod modCrop">
          <ac:chgData name="Valerija Mincicova" userId="4945e8054559a1d1" providerId="LiveId" clId="{57A776E6-784A-4744-9402-A589C1AC4835}" dt="2021-04-20T20:24:49.986" v="1535" actId="931"/>
          <ac:picMkLst>
            <pc:docMk/>
            <pc:sldMk cId="2192255969" sldId="261"/>
            <ac:picMk id="6" creationId="{38820715-A776-4EA6-901C-1B31368FA5F4}"/>
          </ac:picMkLst>
        </pc:picChg>
      </pc:sldChg>
      <pc:sldChg chg="addSp delSp modSp new mod">
        <pc:chgData name="Valerija Mincicova" userId="4945e8054559a1d1" providerId="LiveId" clId="{57A776E6-784A-4744-9402-A589C1AC4835}" dt="2021-04-21T10:58:34.018" v="2789" actId="478"/>
        <pc:sldMkLst>
          <pc:docMk/>
          <pc:sldMk cId="1250259124" sldId="262"/>
        </pc:sldMkLst>
        <pc:spChg chg="mod">
          <ac:chgData name="Valerija Mincicova" userId="4945e8054559a1d1" providerId="LiveId" clId="{57A776E6-784A-4744-9402-A589C1AC4835}" dt="2021-04-20T20:37:13.047" v="2239" actId="14100"/>
          <ac:spMkLst>
            <pc:docMk/>
            <pc:sldMk cId="1250259124" sldId="262"/>
            <ac:spMk id="2" creationId="{A82046C0-2B69-4A1A-8C5B-9C4BE6C22841}"/>
          </ac:spMkLst>
        </pc:spChg>
        <pc:spChg chg="del mod">
          <ac:chgData name="Valerija Mincicova" userId="4945e8054559a1d1" providerId="LiveId" clId="{57A776E6-784A-4744-9402-A589C1AC4835}" dt="2021-04-20T20:37:08.470" v="2238" actId="26606"/>
          <ac:spMkLst>
            <pc:docMk/>
            <pc:sldMk cId="1250259124" sldId="262"/>
            <ac:spMk id="3" creationId="{69E4A399-B019-4A1A-BC78-2A6745CDBB5E}"/>
          </ac:spMkLst>
        </pc:spChg>
        <pc:graphicFrameChg chg="add mod">
          <ac:chgData name="Valerija Mincicova" userId="4945e8054559a1d1" providerId="LiveId" clId="{57A776E6-784A-4744-9402-A589C1AC4835}" dt="2021-04-21T10:58:34.018" v="2789" actId="478"/>
          <ac:graphicFrameMkLst>
            <pc:docMk/>
            <pc:sldMk cId="1250259124" sldId="262"/>
            <ac:graphicFrameMk id="5" creationId="{EAA05DAF-1BA8-467E-A72F-0E4A496D2AFE}"/>
          </ac:graphicFrameMkLst>
        </pc:graphicFrameChg>
      </pc:sldChg>
      <pc:sldChg chg="addSp modSp new mod setBg setClrOvrMap">
        <pc:chgData name="Valerija Mincicova" userId="4945e8054559a1d1" providerId="LiveId" clId="{57A776E6-784A-4744-9402-A589C1AC4835}" dt="2021-04-21T10:54:51.945" v="2600" actId="20577"/>
        <pc:sldMkLst>
          <pc:docMk/>
          <pc:sldMk cId="2829238377" sldId="263"/>
        </pc:sldMkLst>
        <pc:spChg chg="mod">
          <ac:chgData name="Valerija Mincicova" userId="4945e8054559a1d1" providerId="LiveId" clId="{57A776E6-784A-4744-9402-A589C1AC4835}" dt="2021-04-20T20:39:23.042" v="2466" actId="26606"/>
          <ac:spMkLst>
            <pc:docMk/>
            <pc:sldMk cId="2829238377" sldId="263"/>
            <ac:spMk id="2" creationId="{D0F16A7A-3C26-4103-83BC-8825CE636001}"/>
          </ac:spMkLst>
        </pc:spChg>
        <pc:spChg chg="mod">
          <ac:chgData name="Valerija Mincicova" userId="4945e8054559a1d1" providerId="LiveId" clId="{57A776E6-784A-4744-9402-A589C1AC4835}" dt="2021-04-21T10:54:51.945" v="2600" actId="20577"/>
          <ac:spMkLst>
            <pc:docMk/>
            <pc:sldMk cId="2829238377" sldId="263"/>
            <ac:spMk id="3" creationId="{42072240-7657-4D89-97BC-245E14817E8D}"/>
          </ac:spMkLst>
        </pc:spChg>
        <pc:spChg chg="add">
          <ac:chgData name="Valerija Mincicova" userId="4945e8054559a1d1" providerId="LiveId" clId="{57A776E6-784A-4744-9402-A589C1AC4835}" dt="2021-04-20T20:39:23.042" v="2466" actId="26606"/>
          <ac:spMkLst>
            <pc:docMk/>
            <pc:sldMk cId="2829238377" sldId="263"/>
            <ac:spMk id="8" creationId="{C3638F2F-4688-4030-B1CC-802724443B77}"/>
          </ac:spMkLst>
        </pc:spChg>
        <pc:spChg chg="add">
          <ac:chgData name="Valerija Mincicova" userId="4945e8054559a1d1" providerId="LiveId" clId="{57A776E6-784A-4744-9402-A589C1AC4835}" dt="2021-04-20T20:39:23.042" v="2466" actId="26606"/>
          <ac:spMkLst>
            <pc:docMk/>
            <pc:sldMk cId="2829238377" sldId="263"/>
            <ac:spMk id="10" creationId="{48C811F0-0ED8-4A7B-BFDE-6433C690ED4F}"/>
          </ac:spMkLst>
        </pc:spChg>
        <pc:spChg chg="add">
          <ac:chgData name="Valerija Mincicova" userId="4945e8054559a1d1" providerId="LiveId" clId="{57A776E6-784A-4744-9402-A589C1AC4835}" dt="2021-04-20T20:39:23.042" v="2466" actId="26606"/>
          <ac:spMkLst>
            <pc:docMk/>
            <pc:sldMk cId="2829238377" sldId="263"/>
            <ac:spMk id="12" creationId="{AAC19CEE-435E-4643-849E-5194A57437C0}"/>
          </ac:spMkLst>
        </pc:spChg>
      </pc:sldChg>
      <pc:sldChg chg="modSp new mod">
        <pc:chgData name="Valerija Mincicova" userId="4945e8054559a1d1" providerId="LiveId" clId="{57A776E6-784A-4744-9402-A589C1AC4835}" dt="2021-04-20T20:40:49.583" v="2545" actId="3626"/>
        <pc:sldMkLst>
          <pc:docMk/>
          <pc:sldMk cId="3811756879" sldId="264"/>
        </pc:sldMkLst>
        <pc:spChg chg="mod">
          <ac:chgData name="Valerija Mincicova" userId="4945e8054559a1d1" providerId="LiveId" clId="{57A776E6-784A-4744-9402-A589C1AC4835}" dt="2021-04-20T20:40:12.599" v="2520" actId="255"/>
          <ac:spMkLst>
            <pc:docMk/>
            <pc:sldMk cId="3811756879" sldId="264"/>
            <ac:spMk id="2" creationId="{DC9FBBF0-5FC5-4B56-BE0D-CA5FDBE7162D}"/>
          </ac:spMkLst>
        </pc:spChg>
        <pc:spChg chg="mod">
          <ac:chgData name="Valerija Mincicova" userId="4945e8054559a1d1" providerId="LiveId" clId="{57A776E6-784A-4744-9402-A589C1AC4835}" dt="2021-04-20T20:40:49.583" v="2545" actId="3626"/>
          <ac:spMkLst>
            <pc:docMk/>
            <pc:sldMk cId="3811756879" sldId="264"/>
            <ac:spMk id="3" creationId="{EF0CFBEF-C447-40C6-8003-C391AB3CEE53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45414-F9A7-47F8-BFA7-918862407B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5AFA16-22BD-427F-AA8C-39ED8574BE17}">
      <dgm:prSet/>
      <dgm:spPr/>
      <dgm:t>
        <a:bodyPr/>
        <a:lstStyle/>
        <a:p>
          <a:r>
            <a:rPr lang="ru-RU" dirty="0"/>
            <a:t>1. Финансовое консультирование: организация, методы и методика</a:t>
          </a:r>
          <a:endParaRPr lang="en-US" dirty="0"/>
        </a:p>
      </dgm:t>
    </dgm:pt>
    <dgm:pt modelId="{BE4A64BC-6F8D-47ED-9D1E-0EFD3716279A}" type="parTrans" cxnId="{0BB194D0-EAA0-4A87-8FC0-CC1853C5EA75}">
      <dgm:prSet/>
      <dgm:spPr/>
      <dgm:t>
        <a:bodyPr/>
        <a:lstStyle/>
        <a:p>
          <a:endParaRPr lang="en-US"/>
        </a:p>
      </dgm:t>
    </dgm:pt>
    <dgm:pt modelId="{E4AA4194-008C-41C5-BEF5-AC34EE88CEE9}" type="sibTrans" cxnId="{0BB194D0-EAA0-4A87-8FC0-CC1853C5EA75}">
      <dgm:prSet/>
      <dgm:spPr/>
      <dgm:t>
        <a:bodyPr/>
        <a:lstStyle/>
        <a:p>
          <a:endParaRPr lang="en-US"/>
        </a:p>
      </dgm:t>
    </dgm:pt>
    <dgm:pt modelId="{46EBE234-7977-4B02-B117-8CDDC5D00932}">
      <dgm:prSet/>
      <dgm:spPr/>
      <dgm:t>
        <a:bodyPr/>
        <a:lstStyle/>
        <a:p>
          <a:r>
            <a:rPr lang="ru-RU" dirty="0"/>
            <a:t>2. Управление личными финансами, семейный бюджет и персональное финансовое планирование</a:t>
          </a:r>
          <a:endParaRPr lang="en-US" dirty="0"/>
        </a:p>
      </dgm:t>
    </dgm:pt>
    <dgm:pt modelId="{4624E32E-A9D4-40FC-9E9F-1B2EA85C1202}" type="parTrans" cxnId="{A90AC1CB-5F9B-470F-9B42-6E307F08B9E0}">
      <dgm:prSet/>
      <dgm:spPr/>
      <dgm:t>
        <a:bodyPr/>
        <a:lstStyle/>
        <a:p>
          <a:endParaRPr lang="en-US"/>
        </a:p>
      </dgm:t>
    </dgm:pt>
    <dgm:pt modelId="{752B4C7F-FFA9-4751-998F-DC88E4BF56BD}" type="sibTrans" cxnId="{A90AC1CB-5F9B-470F-9B42-6E307F08B9E0}">
      <dgm:prSet/>
      <dgm:spPr/>
      <dgm:t>
        <a:bodyPr/>
        <a:lstStyle/>
        <a:p>
          <a:endParaRPr lang="en-US"/>
        </a:p>
      </dgm:t>
    </dgm:pt>
    <dgm:pt modelId="{4E709023-D29C-42D7-9FE4-EB91B89B9E63}">
      <dgm:prSet/>
      <dgm:spPr/>
      <dgm:t>
        <a:bodyPr/>
        <a:lstStyle/>
        <a:p>
          <a:r>
            <a:rPr lang="ru-RU" dirty="0"/>
            <a:t>3. Банковские продукты и услуги. Небанковские кредитные организации</a:t>
          </a:r>
          <a:endParaRPr lang="en-US" dirty="0"/>
        </a:p>
      </dgm:t>
    </dgm:pt>
    <dgm:pt modelId="{F1F90F52-0DD6-45C2-897E-98FA95E5DEC6}" type="parTrans" cxnId="{C8243B3B-E55E-430C-9A06-755853DA95C2}">
      <dgm:prSet/>
      <dgm:spPr/>
      <dgm:t>
        <a:bodyPr/>
        <a:lstStyle/>
        <a:p>
          <a:endParaRPr lang="en-US"/>
        </a:p>
      </dgm:t>
    </dgm:pt>
    <dgm:pt modelId="{6840D935-E267-4948-89E3-95FE1C4A887C}" type="sibTrans" cxnId="{C8243B3B-E55E-430C-9A06-755853DA95C2}">
      <dgm:prSet/>
      <dgm:spPr/>
      <dgm:t>
        <a:bodyPr/>
        <a:lstStyle/>
        <a:p>
          <a:endParaRPr lang="en-US"/>
        </a:p>
      </dgm:t>
    </dgm:pt>
    <dgm:pt modelId="{8779187D-9409-4EAC-8272-9D2FEE10D241}">
      <dgm:prSet/>
      <dgm:spPr/>
      <dgm:t>
        <a:bodyPr/>
        <a:lstStyle/>
        <a:p>
          <a:r>
            <a:rPr lang="ru-RU" dirty="0"/>
            <a:t>4. Инвестиционные инструменты и риски инвестиций</a:t>
          </a:r>
          <a:endParaRPr lang="en-US" dirty="0"/>
        </a:p>
      </dgm:t>
    </dgm:pt>
    <dgm:pt modelId="{ED30B29E-3356-4FDA-B63C-AB2B89322726}" type="parTrans" cxnId="{6C28C31F-3512-44B0-8FAA-B7DF8BD3C634}">
      <dgm:prSet/>
      <dgm:spPr/>
      <dgm:t>
        <a:bodyPr/>
        <a:lstStyle/>
        <a:p>
          <a:endParaRPr lang="en-US"/>
        </a:p>
      </dgm:t>
    </dgm:pt>
    <dgm:pt modelId="{FA12174D-C366-42DB-98F9-DDA987F0F714}" type="sibTrans" cxnId="{6C28C31F-3512-44B0-8FAA-B7DF8BD3C634}">
      <dgm:prSet/>
      <dgm:spPr/>
      <dgm:t>
        <a:bodyPr/>
        <a:lstStyle/>
        <a:p>
          <a:endParaRPr lang="en-US"/>
        </a:p>
      </dgm:t>
    </dgm:pt>
    <dgm:pt modelId="{4CEA105E-7B7F-420A-BAE1-13A475D103FD}">
      <dgm:prSet/>
      <dgm:spPr/>
      <dgm:t>
        <a:bodyPr/>
        <a:lstStyle/>
        <a:p>
          <a:r>
            <a:rPr lang="ru-RU" dirty="0"/>
            <a:t>5. Налогообложение физических лиц и индивидуальных предпринимателей</a:t>
          </a:r>
          <a:endParaRPr lang="en-US" dirty="0"/>
        </a:p>
      </dgm:t>
    </dgm:pt>
    <dgm:pt modelId="{6EB6CABA-6436-489F-8007-DA4C9EFE3850}" type="parTrans" cxnId="{9226BDEF-ECDF-4A8B-BA85-D3FB2638F0D2}">
      <dgm:prSet/>
      <dgm:spPr/>
      <dgm:t>
        <a:bodyPr/>
        <a:lstStyle/>
        <a:p>
          <a:endParaRPr lang="en-US"/>
        </a:p>
      </dgm:t>
    </dgm:pt>
    <dgm:pt modelId="{51D79F05-6F46-40D1-A4E0-60AB2DDEF71C}" type="sibTrans" cxnId="{9226BDEF-ECDF-4A8B-BA85-D3FB2638F0D2}">
      <dgm:prSet/>
      <dgm:spPr/>
      <dgm:t>
        <a:bodyPr/>
        <a:lstStyle/>
        <a:p>
          <a:endParaRPr lang="en-US"/>
        </a:p>
      </dgm:t>
    </dgm:pt>
    <dgm:pt modelId="{B0FF448C-C748-4345-A593-BD283B7B9D8C}">
      <dgm:prSet/>
      <dgm:spPr/>
      <dgm:t>
        <a:bodyPr/>
        <a:lstStyle/>
        <a:p>
          <a:r>
            <a:rPr lang="ru-RU" dirty="0"/>
            <a:t>6. Страховые услуги населению и социальное страхование</a:t>
          </a:r>
          <a:endParaRPr lang="en-US" dirty="0"/>
        </a:p>
      </dgm:t>
    </dgm:pt>
    <dgm:pt modelId="{C8515A8F-A5B4-402D-B3E9-5170F7D82F8C}" type="parTrans" cxnId="{763A68AE-698D-4C77-BAFA-470A33C36703}">
      <dgm:prSet/>
      <dgm:spPr/>
      <dgm:t>
        <a:bodyPr/>
        <a:lstStyle/>
        <a:p>
          <a:endParaRPr lang="en-US"/>
        </a:p>
      </dgm:t>
    </dgm:pt>
    <dgm:pt modelId="{EE812A29-8586-4C95-903D-AE3665E01806}" type="sibTrans" cxnId="{763A68AE-698D-4C77-BAFA-470A33C36703}">
      <dgm:prSet/>
      <dgm:spPr/>
      <dgm:t>
        <a:bodyPr/>
        <a:lstStyle/>
        <a:p>
          <a:endParaRPr lang="en-US"/>
        </a:p>
      </dgm:t>
    </dgm:pt>
    <dgm:pt modelId="{2F3797F0-2407-4B22-BBBE-83153A2BBB25}">
      <dgm:prSet/>
      <dgm:spPr/>
      <dgm:t>
        <a:bodyPr/>
        <a:lstStyle/>
        <a:p>
          <a:r>
            <a:rPr lang="ru-RU" dirty="0"/>
            <a:t>7. Государственное и негосударственное пенсионное обеспечение</a:t>
          </a:r>
          <a:endParaRPr lang="en-US" dirty="0"/>
        </a:p>
      </dgm:t>
    </dgm:pt>
    <dgm:pt modelId="{CDDA219E-CB4E-475F-B430-B14C8937180F}" type="parTrans" cxnId="{4B865896-4E4A-4F7A-BEB6-377D7B4768AE}">
      <dgm:prSet/>
      <dgm:spPr/>
      <dgm:t>
        <a:bodyPr/>
        <a:lstStyle/>
        <a:p>
          <a:endParaRPr lang="en-US"/>
        </a:p>
      </dgm:t>
    </dgm:pt>
    <dgm:pt modelId="{7F85D407-979B-4BBE-AD1C-F80A807FE2D4}" type="sibTrans" cxnId="{4B865896-4E4A-4F7A-BEB6-377D7B4768AE}">
      <dgm:prSet/>
      <dgm:spPr/>
      <dgm:t>
        <a:bodyPr/>
        <a:lstStyle/>
        <a:p>
          <a:endParaRPr lang="en-US"/>
        </a:p>
      </dgm:t>
    </dgm:pt>
    <dgm:pt modelId="{BAD4FECD-CBD6-4705-AAFB-F0889C351B9F}">
      <dgm:prSet/>
      <dgm:spPr/>
      <dgm:t>
        <a:bodyPr/>
        <a:lstStyle/>
        <a:p>
          <a:r>
            <a:rPr lang="ru-RU" dirty="0"/>
            <a:t>8. Финансовая безопасность и мошенничество</a:t>
          </a:r>
          <a:endParaRPr lang="en-US" dirty="0"/>
        </a:p>
      </dgm:t>
    </dgm:pt>
    <dgm:pt modelId="{C7B9F47A-BEAB-4142-BE9E-A16324B36BD5}" type="parTrans" cxnId="{8B3A5CDA-8FF0-436A-A217-26151921A507}">
      <dgm:prSet/>
      <dgm:spPr/>
      <dgm:t>
        <a:bodyPr/>
        <a:lstStyle/>
        <a:p>
          <a:endParaRPr lang="en-US"/>
        </a:p>
      </dgm:t>
    </dgm:pt>
    <dgm:pt modelId="{3BBB8FA0-EA74-4222-BB3C-F2CBE1213DDA}" type="sibTrans" cxnId="{8B3A5CDA-8FF0-436A-A217-26151921A507}">
      <dgm:prSet/>
      <dgm:spPr/>
      <dgm:t>
        <a:bodyPr/>
        <a:lstStyle/>
        <a:p>
          <a:endParaRPr lang="en-US"/>
        </a:p>
      </dgm:t>
    </dgm:pt>
    <dgm:pt modelId="{925189F5-F833-421C-A495-2866EF56B85B}">
      <dgm:prSet/>
      <dgm:spPr/>
      <dgm:t>
        <a:bodyPr/>
        <a:lstStyle/>
        <a:p>
          <a:r>
            <a:rPr lang="ru-RU" dirty="0"/>
            <a:t>9. Защита прав потребителей финансовых услуг</a:t>
          </a:r>
          <a:endParaRPr lang="en-US" dirty="0"/>
        </a:p>
      </dgm:t>
    </dgm:pt>
    <dgm:pt modelId="{B3643AF3-9A9A-497E-A918-88A50D20C4A4}" type="parTrans" cxnId="{3400A2C9-57A1-41B2-A438-171DA3EE8C5B}">
      <dgm:prSet/>
      <dgm:spPr/>
      <dgm:t>
        <a:bodyPr/>
        <a:lstStyle/>
        <a:p>
          <a:endParaRPr lang="en-US"/>
        </a:p>
      </dgm:t>
    </dgm:pt>
    <dgm:pt modelId="{C059865E-4306-45B1-A957-8E8C75CA8B87}" type="sibTrans" cxnId="{3400A2C9-57A1-41B2-A438-171DA3EE8C5B}">
      <dgm:prSet/>
      <dgm:spPr/>
      <dgm:t>
        <a:bodyPr/>
        <a:lstStyle/>
        <a:p>
          <a:endParaRPr lang="en-US"/>
        </a:p>
      </dgm:t>
    </dgm:pt>
    <dgm:pt modelId="{2D7E5FB6-2F60-4489-B8B4-F4DE2D0544CF}" type="pres">
      <dgm:prSet presAssocID="{A5745414-F9A7-47F8-BFA7-918862407B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7499F8-D457-46DE-B388-FD7CE6FB795F}" type="pres">
      <dgm:prSet presAssocID="{605AFA16-22BD-427F-AA8C-39ED8574BE17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342BF2-4A8D-4728-88A1-4A270B35F234}" type="pres">
      <dgm:prSet presAssocID="{E4AA4194-008C-41C5-BEF5-AC34EE88CEE9}" presName="spacer" presStyleCnt="0"/>
      <dgm:spPr/>
    </dgm:pt>
    <dgm:pt modelId="{434EC672-25DD-4F22-9745-80E17A0C0E07}" type="pres">
      <dgm:prSet presAssocID="{46EBE234-7977-4B02-B117-8CDDC5D00932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C3BF6-4FC9-4CB4-B8E6-D0814F4F852A}" type="pres">
      <dgm:prSet presAssocID="{752B4C7F-FFA9-4751-998F-DC88E4BF56BD}" presName="spacer" presStyleCnt="0"/>
      <dgm:spPr/>
    </dgm:pt>
    <dgm:pt modelId="{9B4BC6FA-1920-4B55-B3A7-4DB172491611}" type="pres">
      <dgm:prSet presAssocID="{4E709023-D29C-42D7-9FE4-EB91B89B9E63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C266C-C0D7-4242-958E-2E901C5A87BA}" type="pres">
      <dgm:prSet presAssocID="{6840D935-E267-4948-89E3-95FE1C4A887C}" presName="spacer" presStyleCnt="0"/>
      <dgm:spPr/>
    </dgm:pt>
    <dgm:pt modelId="{883E9714-A3D4-47F0-B7E4-ECFA4572F1B9}" type="pres">
      <dgm:prSet presAssocID="{8779187D-9409-4EAC-8272-9D2FEE10D241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64034-3D49-48DC-B44C-E645996C987A}" type="pres">
      <dgm:prSet presAssocID="{FA12174D-C366-42DB-98F9-DDA987F0F714}" presName="spacer" presStyleCnt="0"/>
      <dgm:spPr/>
    </dgm:pt>
    <dgm:pt modelId="{7E5B11D3-6FDF-4C48-B91E-A656A4257682}" type="pres">
      <dgm:prSet presAssocID="{4CEA105E-7B7F-420A-BAE1-13A475D103FD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D9B055-6824-4053-B298-609C587AFCB8}" type="pres">
      <dgm:prSet presAssocID="{51D79F05-6F46-40D1-A4E0-60AB2DDEF71C}" presName="spacer" presStyleCnt="0"/>
      <dgm:spPr/>
    </dgm:pt>
    <dgm:pt modelId="{AC115B50-F473-4FC9-8A79-AD4652642CAA}" type="pres">
      <dgm:prSet presAssocID="{B0FF448C-C748-4345-A593-BD283B7B9D8C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19EE2-E3BE-45DA-A1DF-A85BCB5B362F}" type="pres">
      <dgm:prSet presAssocID="{EE812A29-8586-4C95-903D-AE3665E01806}" presName="spacer" presStyleCnt="0"/>
      <dgm:spPr/>
    </dgm:pt>
    <dgm:pt modelId="{F65EA67D-F083-4F7B-B98F-F8A78AC5AA48}" type="pres">
      <dgm:prSet presAssocID="{2F3797F0-2407-4B22-BBBE-83153A2BBB25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5D7D9-AC1D-4D66-9F47-2C78C3C2D57D}" type="pres">
      <dgm:prSet presAssocID="{7F85D407-979B-4BBE-AD1C-F80A807FE2D4}" presName="spacer" presStyleCnt="0"/>
      <dgm:spPr/>
    </dgm:pt>
    <dgm:pt modelId="{D73E7009-6D55-4F2D-92C3-08666F20BFC3}" type="pres">
      <dgm:prSet presAssocID="{BAD4FECD-CBD6-4705-AAFB-F0889C351B9F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3FB5B-E3B0-4352-9382-5BBDC90D7C92}" type="pres">
      <dgm:prSet presAssocID="{3BBB8FA0-EA74-4222-BB3C-F2CBE1213DDA}" presName="spacer" presStyleCnt="0"/>
      <dgm:spPr/>
    </dgm:pt>
    <dgm:pt modelId="{8DEDB2AC-0B8C-4197-9F8E-7D48D3FC8062}" type="pres">
      <dgm:prSet presAssocID="{925189F5-F833-421C-A495-2866EF56B85B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1B8723-1BA7-4CFE-8FD1-D1EA31CCF457}" type="presOf" srcId="{605AFA16-22BD-427F-AA8C-39ED8574BE17}" destId="{E07499F8-D457-46DE-B388-FD7CE6FB795F}" srcOrd="0" destOrd="0" presId="urn:microsoft.com/office/officeart/2005/8/layout/vList2"/>
    <dgm:cxn modelId="{13F444DA-B890-46C7-BF0F-5255352670F0}" type="presOf" srcId="{4CEA105E-7B7F-420A-BAE1-13A475D103FD}" destId="{7E5B11D3-6FDF-4C48-B91E-A656A4257682}" srcOrd="0" destOrd="0" presId="urn:microsoft.com/office/officeart/2005/8/layout/vList2"/>
    <dgm:cxn modelId="{9226BDEF-ECDF-4A8B-BA85-D3FB2638F0D2}" srcId="{A5745414-F9A7-47F8-BFA7-918862407B05}" destId="{4CEA105E-7B7F-420A-BAE1-13A475D103FD}" srcOrd="4" destOrd="0" parTransId="{6EB6CABA-6436-489F-8007-DA4C9EFE3850}" sibTransId="{51D79F05-6F46-40D1-A4E0-60AB2DDEF71C}"/>
    <dgm:cxn modelId="{A759C631-070E-4E9C-AC1D-82956B447662}" type="presOf" srcId="{A5745414-F9A7-47F8-BFA7-918862407B05}" destId="{2D7E5FB6-2F60-4489-B8B4-F4DE2D0544CF}" srcOrd="0" destOrd="0" presId="urn:microsoft.com/office/officeart/2005/8/layout/vList2"/>
    <dgm:cxn modelId="{DE23E729-D81C-485B-8439-E3C3AB7F3DD8}" type="presOf" srcId="{8779187D-9409-4EAC-8272-9D2FEE10D241}" destId="{883E9714-A3D4-47F0-B7E4-ECFA4572F1B9}" srcOrd="0" destOrd="0" presId="urn:microsoft.com/office/officeart/2005/8/layout/vList2"/>
    <dgm:cxn modelId="{A90AC1CB-5F9B-470F-9B42-6E307F08B9E0}" srcId="{A5745414-F9A7-47F8-BFA7-918862407B05}" destId="{46EBE234-7977-4B02-B117-8CDDC5D00932}" srcOrd="1" destOrd="0" parTransId="{4624E32E-A9D4-40FC-9E9F-1B2EA85C1202}" sibTransId="{752B4C7F-FFA9-4751-998F-DC88E4BF56BD}"/>
    <dgm:cxn modelId="{3CAF2800-82FD-4266-A66D-3819A483EBBB}" type="presOf" srcId="{BAD4FECD-CBD6-4705-AAFB-F0889C351B9F}" destId="{D73E7009-6D55-4F2D-92C3-08666F20BFC3}" srcOrd="0" destOrd="0" presId="urn:microsoft.com/office/officeart/2005/8/layout/vList2"/>
    <dgm:cxn modelId="{6C28C31F-3512-44B0-8FAA-B7DF8BD3C634}" srcId="{A5745414-F9A7-47F8-BFA7-918862407B05}" destId="{8779187D-9409-4EAC-8272-9D2FEE10D241}" srcOrd="3" destOrd="0" parTransId="{ED30B29E-3356-4FDA-B63C-AB2B89322726}" sibTransId="{FA12174D-C366-42DB-98F9-DDA987F0F714}"/>
    <dgm:cxn modelId="{8B3A5CDA-8FF0-436A-A217-26151921A507}" srcId="{A5745414-F9A7-47F8-BFA7-918862407B05}" destId="{BAD4FECD-CBD6-4705-AAFB-F0889C351B9F}" srcOrd="7" destOrd="0" parTransId="{C7B9F47A-BEAB-4142-BE9E-A16324B36BD5}" sibTransId="{3BBB8FA0-EA74-4222-BB3C-F2CBE1213DDA}"/>
    <dgm:cxn modelId="{0BB194D0-EAA0-4A87-8FC0-CC1853C5EA75}" srcId="{A5745414-F9A7-47F8-BFA7-918862407B05}" destId="{605AFA16-22BD-427F-AA8C-39ED8574BE17}" srcOrd="0" destOrd="0" parTransId="{BE4A64BC-6F8D-47ED-9D1E-0EFD3716279A}" sibTransId="{E4AA4194-008C-41C5-BEF5-AC34EE88CEE9}"/>
    <dgm:cxn modelId="{3400A2C9-57A1-41B2-A438-171DA3EE8C5B}" srcId="{A5745414-F9A7-47F8-BFA7-918862407B05}" destId="{925189F5-F833-421C-A495-2866EF56B85B}" srcOrd="8" destOrd="0" parTransId="{B3643AF3-9A9A-497E-A918-88A50D20C4A4}" sibTransId="{C059865E-4306-45B1-A957-8E8C75CA8B87}"/>
    <dgm:cxn modelId="{89DA783A-C790-4F83-A543-40FD67F620AA}" type="presOf" srcId="{4E709023-D29C-42D7-9FE4-EB91B89B9E63}" destId="{9B4BC6FA-1920-4B55-B3A7-4DB172491611}" srcOrd="0" destOrd="0" presId="urn:microsoft.com/office/officeart/2005/8/layout/vList2"/>
    <dgm:cxn modelId="{046D3B80-5D06-48C2-85B0-3084CDFF2EAF}" type="presOf" srcId="{2F3797F0-2407-4B22-BBBE-83153A2BBB25}" destId="{F65EA67D-F083-4F7B-B98F-F8A78AC5AA48}" srcOrd="0" destOrd="0" presId="urn:microsoft.com/office/officeart/2005/8/layout/vList2"/>
    <dgm:cxn modelId="{763A68AE-698D-4C77-BAFA-470A33C36703}" srcId="{A5745414-F9A7-47F8-BFA7-918862407B05}" destId="{B0FF448C-C748-4345-A593-BD283B7B9D8C}" srcOrd="5" destOrd="0" parTransId="{C8515A8F-A5B4-402D-B3E9-5170F7D82F8C}" sibTransId="{EE812A29-8586-4C95-903D-AE3665E01806}"/>
    <dgm:cxn modelId="{798A9189-EA05-44D5-8B3B-667E35638C83}" type="presOf" srcId="{46EBE234-7977-4B02-B117-8CDDC5D00932}" destId="{434EC672-25DD-4F22-9745-80E17A0C0E07}" srcOrd="0" destOrd="0" presId="urn:microsoft.com/office/officeart/2005/8/layout/vList2"/>
    <dgm:cxn modelId="{C8243B3B-E55E-430C-9A06-755853DA95C2}" srcId="{A5745414-F9A7-47F8-BFA7-918862407B05}" destId="{4E709023-D29C-42D7-9FE4-EB91B89B9E63}" srcOrd="2" destOrd="0" parTransId="{F1F90F52-0DD6-45C2-897E-98FA95E5DEC6}" sibTransId="{6840D935-E267-4948-89E3-95FE1C4A887C}"/>
    <dgm:cxn modelId="{BFB3D46E-E3BB-4BFD-83FD-1965E04A3302}" type="presOf" srcId="{925189F5-F833-421C-A495-2866EF56B85B}" destId="{8DEDB2AC-0B8C-4197-9F8E-7D48D3FC8062}" srcOrd="0" destOrd="0" presId="urn:microsoft.com/office/officeart/2005/8/layout/vList2"/>
    <dgm:cxn modelId="{CBB1CD1D-95A6-421F-8FC6-C912AFD2EB0D}" type="presOf" srcId="{B0FF448C-C748-4345-A593-BD283B7B9D8C}" destId="{AC115B50-F473-4FC9-8A79-AD4652642CAA}" srcOrd="0" destOrd="0" presId="urn:microsoft.com/office/officeart/2005/8/layout/vList2"/>
    <dgm:cxn modelId="{4B865896-4E4A-4F7A-BEB6-377D7B4768AE}" srcId="{A5745414-F9A7-47F8-BFA7-918862407B05}" destId="{2F3797F0-2407-4B22-BBBE-83153A2BBB25}" srcOrd="6" destOrd="0" parTransId="{CDDA219E-CB4E-475F-B430-B14C8937180F}" sibTransId="{7F85D407-979B-4BBE-AD1C-F80A807FE2D4}"/>
    <dgm:cxn modelId="{9AA2BDE6-2205-4F0C-BE3C-7D38202964DF}" type="presParOf" srcId="{2D7E5FB6-2F60-4489-B8B4-F4DE2D0544CF}" destId="{E07499F8-D457-46DE-B388-FD7CE6FB795F}" srcOrd="0" destOrd="0" presId="urn:microsoft.com/office/officeart/2005/8/layout/vList2"/>
    <dgm:cxn modelId="{919AD402-54A1-47A8-88F3-FAD8588F1E99}" type="presParOf" srcId="{2D7E5FB6-2F60-4489-B8B4-F4DE2D0544CF}" destId="{F8342BF2-4A8D-4728-88A1-4A270B35F234}" srcOrd="1" destOrd="0" presId="urn:microsoft.com/office/officeart/2005/8/layout/vList2"/>
    <dgm:cxn modelId="{B92CB08C-9C51-4C2F-889F-F8D8C21DAAD0}" type="presParOf" srcId="{2D7E5FB6-2F60-4489-B8B4-F4DE2D0544CF}" destId="{434EC672-25DD-4F22-9745-80E17A0C0E07}" srcOrd="2" destOrd="0" presId="urn:microsoft.com/office/officeart/2005/8/layout/vList2"/>
    <dgm:cxn modelId="{8127673A-A08F-48E3-8CE9-3EAE98E5FA7C}" type="presParOf" srcId="{2D7E5FB6-2F60-4489-B8B4-F4DE2D0544CF}" destId="{66FC3BF6-4FC9-4CB4-B8E6-D0814F4F852A}" srcOrd="3" destOrd="0" presId="urn:microsoft.com/office/officeart/2005/8/layout/vList2"/>
    <dgm:cxn modelId="{DA911FEC-C260-4901-A602-CC2E77E527FB}" type="presParOf" srcId="{2D7E5FB6-2F60-4489-B8B4-F4DE2D0544CF}" destId="{9B4BC6FA-1920-4B55-B3A7-4DB172491611}" srcOrd="4" destOrd="0" presId="urn:microsoft.com/office/officeart/2005/8/layout/vList2"/>
    <dgm:cxn modelId="{ECC16FAC-EAFE-4054-88FC-1675442722E3}" type="presParOf" srcId="{2D7E5FB6-2F60-4489-B8B4-F4DE2D0544CF}" destId="{5CFC266C-C0D7-4242-958E-2E901C5A87BA}" srcOrd="5" destOrd="0" presId="urn:microsoft.com/office/officeart/2005/8/layout/vList2"/>
    <dgm:cxn modelId="{C27541C7-9CB8-49A5-9338-1F3FC8708453}" type="presParOf" srcId="{2D7E5FB6-2F60-4489-B8B4-F4DE2D0544CF}" destId="{883E9714-A3D4-47F0-B7E4-ECFA4572F1B9}" srcOrd="6" destOrd="0" presId="urn:microsoft.com/office/officeart/2005/8/layout/vList2"/>
    <dgm:cxn modelId="{6535F03C-4B93-4F9F-88B4-C46FB5705A2D}" type="presParOf" srcId="{2D7E5FB6-2F60-4489-B8B4-F4DE2D0544CF}" destId="{A4B64034-3D49-48DC-B44C-E645996C987A}" srcOrd="7" destOrd="0" presId="urn:microsoft.com/office/officeart/2005/8/layout/vList2"/>
    <dgm:cxn modelId="{66D56444-F571-45FA-83C0-373DC94FBF66}" type="presParOf" srcId="{2D7E5FB6-2F60-4489-B8B4-F4DE2D0544CF}" destId="{7E5B11D3-6FDF-4C48-B91E-A656A4257682}" srcOrd="8" destOrd="0" presId="urn:microsoft.com/office/officeart/2005/8/layout/vList2"/>
    <dgm:cxn modelId="{4DC706E9-F608-4EEA-9BFD-9D3B035FA0B8}" type="presParOf" srcId="{2D7E5FB6-2F60-4489-B8B4-F4DE2D0544CF}" destId="{01D9B055-6824-4053-B298-609C587AFCB8}" srcOrd="9" destOrd="0" presId="urn:microsoft.com/office/officeart/2005/8/layout/vList2"/>
    <dgm:cxn modelId="{7AD21EE9-B474-4752-8ABB-39A40ED9B107}" type="presParOf" srcId="{2D7E5FB6-2F60-4489-B8B4-F4DE2D0544CF}" destId="{AC115B50-F473-4FC9-8A79-AD4652642CAA}" srcOrd="10" destOrd="0" presId="urn:microsoft.com/office/officeart/2005/8/layout/vList2"/>
    <dgm:cxn modelId="{7AE09231-6841-40CE-84DB-5AA9D5D1A5D8}" type="presParOf" srcId="{2D7E5FB6-2F60-4489-B8B4-F4DE2D0544CF}" destId="{F6019EE2-E3BE-45DA-A1DF-A85BCB5B362F}" srcOrd="11" destOrd="0" presId="urn:microsoft.com/office/officeart/2005/8/layout/vList2"/>
    <dgm:cxn modelId="{F69A206C-3C75-4C49-BB79-9920D27AE378}" type="presParOf" srcId="{2D7E5FB6-2F60-4489-B8B4-F4DE2D0544CF}" destId="{F65EA67D-F083-4F7B-B98F-F8A78AC5AA48}" srcOrd="12" destOrd="0" presId="urn:microsoft.com/office/officeart/2005/8/layout/vList2"/>
    <dgm:cxn modelId="{4181926F-BC36-4DA4-99C1-0486B9D97C9C}" type="presParOf" srcId="{2D7E5FB6-2F60-4489-B8B4-F4DE2D0544CF}" destId="{A925D7D9-AC1D-4D66-9F47-2C78C3C2D57D}" srcOrd="13" destOrd="0" presId="urn:microsoft.com/office/officeart/2005/8/layout/vList2"/>
    <dgm:cxn modelId="{A142DBAB-CEC2-4B26-96B4-C546FB7F8381}" type="presParOf" srcId="{2D7E5FB6-2F60-4489-B8B4-F4DE2D0544CF}" destId="{D73E7009-6D55-4F2D-92C3-08666F20BFC3}" srcOrd="14" destOrd="0" presId="urn:microsoft.com/office/officeart/2005/8/layout/vList2"/>
    <dgm:cxn modelId="{7AA272C6-FF09-4056-B29B-E3A92F5E75FB}" type="presParOf" srcId="{2D7E5FB6-2F60-4489-B8B4-F4DE2D0544CF}" destId="{0573FB5B-E3B0-4352-9382-5BBDC90D7C92}" srcOrd="15" destOrd="0" presId="urn:microsoft.com/office/officeart/2005/8/layout/vList2"/>
    <dgm:cxn modelId="{C4AF5BC7-C500-4E23-81C3-2C15D825365D}" type="presParOf" srcId="{2D7E5FB6-2F60-4489-B8B4-F4DE2D0544CF}" destId="{8DEDB2AC-0B8C-4197-9F8E-7D48D3FC8062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CC7697-53EF-4947-BDE4-F302B25CE8A3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254888-555E-44FE-A6F6-C605A0423419}">
      <dgm:prSet phldrT="[Текст]"/>
      <dgm:spPr/>
      <dgm:t>
        <a:bodyPr/>
        <a:lstStyle/>
        <a:p>
          <a:r>
            <a:rPr lang="ru-RU" dirty="0"/>
            <a:t>Молодежь на «ты» с цифровизацией</a:t>
          </a:r>
        </a:p>
      </dgm:t>
    </dgm:pt>
    <dgm:pt modelId="{0980B0CB-B7AD-470B-AE88-7571FEEBE56E}" type="parTrans" cxnId="{053BFBF5-D0DB-4DBF-8A9B-3D00201013E7}">
      <dgm:prSet/>
      <dgm:spPr/>
      <dgm:t>
        <a:bodyPr/>
        <a:lstStyle/>
        <a:p>
          <a:endParaRPr lang="ru-RU"/>
        </a:p>
      </dgm:t>
    </dgm:pt>
    <dgm:pt modelId="{4EC2CEA9-7844-4A77-A3E7-5ED322FB3D14}" type="sibTrans" cxnId="{053BFBF5-D0DB-4DBF-8A9B-3D00201013E7}">
      <dgm:prSet/>
      <dgm:spPr/>
      <dgm:t>
        <a:bodyPr/>
        <a:lstStyle/>
        <a:p>
          <a:endParaRPr lang="ru-RU"/>
        </a:p>
      </dgm:t>
    </dgm:pt>
    <dgm:pt modelId="{AFE5CD31-B8CE-4AF2-85C0-2A00F1BF646D}">
      <dgm:prSet phldrT="[Текст]"/>
      <dgm:spPr/>
      <dgm:t>
        <a:bodyPr/>
        <a:lstStyle/>
        <a:p>
          <a:r>
            <a:rPr lang="ru-RU" dirty="0"/>
            <a:t>Где взять первичный капитал?</a:t>
          </a:r>
        </a:p>
      </dgm:t>
    </dgm:pt>
    <dgm:pt modelId="{9835EA4A-A296-47CF-97D6-D49F28FB26CA}" type="parTrans" cxnId="{731BD69A-A58B-4AB1-988D-86500B29623A}">
      <dgm:prSet/>
      <dgm:spPr/>
      <dgm:t>
        <a:bodyPr/>
        <a:lstStyle/>
        <a:p>
          <a:endParaRPr lang="ru-RU"/>
        </a:p>
      </dgm:t>
    </dgm:pt>
    <dgm:pt modelId="{A3AD471A-A0FD-4159-A853-3409AA7EB4B3}" type="sibTrans" cxnId="{731BD69A-A58B-4AB1-988D-86500B29623A}">
      <dgm:prSet/>
      <dgm:spPr/>
      <dgm:t>
        <a:bodyPr/>
        <a:lstStyle/>
        <a:p>
          <a:endParaRPr lang="ru-RU"/>
        </a:p>
      </dgm:t>
    </dgm:pt>
    <dgm:pt modelId="{79AF703D-9E23-4AE3-999C-1870C2C0D307}">
      <dgm:prSet phldrT="[Текст]"/>
      <dgm:spPr/>
      <dgm:t>
        <a:bodyPr/>
        <a:lstStyle/>
        <a:p>
          <a:r>
            <a:rPr lang="ru-RU" dirty="0"/>
            <a:t>Какие есть удобные новинки?</a:t>
          </a:r>
        </a:p>
      </dgm:t>
    </dgm:pt>
    <dgm:pt modelId="{63AD491B-BAE9-4742-BADF-BC2D2BF6EB24}" type="parTrans" cxnId="{BE4B8337-2E60-467A-B6C8-B97A754E6269}">
      <dgm:prSet/>
      <dgm:spPr/>
      <dgm:t>
        <a:bodyPr/>
        <a:lstStyle/>
        <a:p>
          <a:endParaRPr lang="ru-RU"/>
        </a:p>
      </dgm:t>
    </dgm:pt>
    <dgm:pt modelId="{78C3BF26-794F-4519-8A3E-E4ACA6DF1BD7}" type="sibTrans" cxnId="{BE4B8337-2E60-467A-B6C8-B97A754E6269}">
      <dgm:prSet/>
      <dgm:spPr/>
      <dgm:t>
        <a:bodyPr/>
        <a:lstStyle/>
        <a:p>
          <a:endParaRPr lang="ru-RU"/>
        </a:p>
      </dgm:t>
    </dgm:pt>
    <dgm:pt modelId="{7EA305BC-1BCA-46E5-A4F6-90DBDE0D3336}">
      <dgm:prSet phldrT="[Текст]"/>
      <dgm:spPr/>
      <dgm:t>
        <a:bodyPr/>
        <a:lstStyle/>
        <a:p>
          <a:r>
            <a:rPr lang="ru-RU" dirty="0"/>
            <a:t>Семьи с детьми</a:t>
          </a:r>
        </a:p>
      </dgm:t>
    </dgm:pt>
    <dgm:pt modelId="{7CFED8D8-CB81-4CE5-8BEB-6BF39829155F}" type="parTrans" cxnId="{0BA3F2E3-6337-4703-B66F-8CFED5FA118D}">
      <dgm:prSet/>
      <dgm:spPr/>
      <dgm:t>
        <a:bodyPr/>
        <a:lstStyle/>
        <a:p>
          <a:endParaRPr lang="ru-RU"/>
        </a:p>
      </dgm:t>
    </dgm:pt>
    <dgm:pt modelId="{7B2C8CD0-0529-45EF-BD46-F9BEABB3EB8F}" type="sibTrans" cxnId="{0BA3F2E3-6337-4703-B66F-8CFED5FA118D}">
      <dgm:prSet/>
      <dgm:spPr/>
      <dgm:t>
        <a:bodyPr/>
        <a:lstStyle/>
        <a:p>
          <a:endParaRPr lang="ru-RU"/>
        </a:p>
      </dgm:t>
    </dgm:pt>
    <dgm:pt modelId="{B352ACD4-6082-4D5D-9FF7-A62FC586292D}">
      <dgm:prSet phldrT="[Текст]"/>
      <dgm:spPr/>
      <dgm:t>
        <a:bodyPr/>
        <a:lstStyle/>
        <a:p>
          <a:r>
            <a:rPr lang="ru-RU" dirty="0"/>
            <a:t>Как приучить детей к финансовой самостоятельности?</a:t>
          </a:r>
        </a:p>
      </dgm:t>
    </dgm:pt>
    <dgm:pt modelId="{8AC59694-CF6E-41E7-9EF2-84C575B16353}" type="parTrans" cxnId="{0A710A92-9513-4F16-A5A0-FE63A564A6D8}">
      <dgm:prSet/>
      <dgm:spPr/>
      <dgm:t>
        <a:bodyPr/>
        <a:lstStyle/>
        <a:p>
          <a:endParaRPr lang="ru-RU"/>
        </a:p>
      </dgm:t>
    </dgm:pt>
    <dgm:pt modelId="{0C7FAD04-D5CE-49A5-B126-CB2C5C20C5FD}" type="sibTrans" cxnId="{0A710A92-9513-4F16-A5A0-FE63A564A6D8}">
      <dgm:prSet/>
      <dgm:spPr/>
      <dgm:t>
        <a:bodyPr/>
        <a:lstStyle/>
        <a:p>
          <a:endParaRPr lang="ru-RU"/>
        </a:p>
      </dgm:t>
    </dgm:pt>
    <dgm:pt modelId="{B508C7E6-413C-4FF5-BDD8-CE5B2A99A249}">
      <dgm:prSet phldrT="[Текст]"/>
      <dgm:spPr/>
      <dgm:t>
        <a:bodyPr/>
        <a:lstStyle/>
        <a:p>
          <a:r>
            <a:rPr lang="ru-RU" dirty="0"/>
            <a:t>Ипотека?</a:t>
          </a:r>
        </a:p>
      </dgm:t>
    </dgm:pt>
    <dgm:pt modelId="{28389B1F-A4F2-47C0-9FD5-F42C83A2561B}" type="parTrans" cxnId="{48BC14D1-4095-4993-A651-A1728887BA1E}">
      <dgm:prSet/>
      <dgm:spPr/>
      <dgm:t>
        <a:bodyPr/>
        <a:lstStyle/>
        <a:p>
          <a:endParaRPr lang="ru-RU"/>
        </a:p>
      </dgm:t>
    </dgm:pt>
    <dgm:pt modelId="{EB534749-D63E-4FF0-BE4F-6BF1C685F566}" type="sibTrans" cxnId="{48BC14D1-4095-4993-A651-A1728887BA1E}">
      <dgm:prSet/>
      <dgm:spPr/>
      <dgm:t>
        <a:bodyPr/>
        <a:lstStyle/>
        <a:p>
          <a:endParaRPr lang="ru-RU"/>
        </a:p>
      </dgm:t>
    </dgm:pt>
    <dgm:pt modelId="{10387A98-2667-4439-A196-B5D1585B7304}">
      <dgm:prSet phldrT="[Текст]"/>
      <dgm:spPr/>
      <dgm:t>
        <a:bodyPr/>
        <a:lstStyle/>
        <a:p>
          <a:r>
            <a:rPr lang="ru-RU" dirty="0"/>
            <a:t>Работающее население</a:t>
          </a:r>
        </a:p>
      </dgm:t>
    </dgm:pt>
    <dgm:pt modelId="{2957F197-9C18-4E30-848C-EF5EFD8A7845}" type="parTrans" cxnId="{C464A30C-3926-45E3-A991-B34F00CD058A}">
      <dgm:prSet/>
      <dgm:spPr/>
      <dgm:t>
        <a:bodyPr/>
        <a:lstStyle/>
        <a:p>
          <a:endParaRPr lang="ru-RU"/>
        </a:p>
      </dgm:t>
    </dgm:pt>
    <dgm:pt modelId="{97505C01-3943-4DC4-9DA7-318B3732BE59}" type="sibTrans" cxnId="{C464A30C-3926-45E3-A991-B34F00CD058A}">
      <dgm:prSet/>
      <dgm:spPr/>
      <dgm:t>
        <a:bodyPr/>
        <a:lstStyle/>
        <a:p>
          <a:endParaRPr lang="ru-RU"/>
        </a:p>
      </dgm:t>
    </dgm:pt>
    <dgm:pt modelId="{A0ADA663-AB31-40F1-8174-8776DD345AB5}">
      <dgm:prSet phldrT="[Текст]"/>
      <dgm:spPr/>
      <dgm:t>
        <a:bodyPr/>
        <a:lstStyle/>
        <a:p>
          <a:r>
            <a:rPr lang="ru-RU" dirty="0"/>
            <a:t>Как платить удобно и быстро?</a:t>
          </a:r>
        </a:p>
      </dgm:t>
    </dgm:pt>
    <dgm:pt modelId="{AF5B64C5-F627-4546-8F44-9E7CBE604C73}" type="parTrans" cxnId="{1A748DCE-7D8F-454E-A781-DBE325CCB980}">
      <dgm:prSet/>
      <dgm:spPr/>
      <dgm:t>
        <a:bodyPr/>
        <a:lstStyle/>
        <a:p>
          <a:endParaRPr lang="ru-RU"/>
        </a:p>
      </dgm:t>
    </dgm:pt>
    <dgm:pt modelId="{BAA5D483-4B2B-4872-86D6-4DEE31B27A69}" type="sibTrans" cxnId="{1A748DCE-7D8F-454E-A781-DBE325CCB980}">
      <dgm:prSet/>
      <dgm:spPr/>
      <dgm:t>
        <a:bodyPr/>
        <a:lstStyle/>
        <a:p>
          <a:endParaRPr lang="ru-RU"/>
        </a:p>
      </dgm:t>
    </dgm:pt>
    <dgm:pt modelId="{8DA1A694-B907-49F6-B794-A1D1415A4F5A}">
      <dgm:prSet phldrT="[Текст]"/>
      <dgm:spPr/>
      <dgm:t>
        <a:bodyPr/>
        <a:lstStyle/>
        <a:p>
          <a:r>
            <a:rPr lang="ru-RU" dirty="0"/>
            <a:t>Стоит ли копить на пенсию?</a:t>
          </a:r>
        </a:p>
      </dgm:t>
    </dgm:pt>
    <dgm:pt modelId="{43720F27-5B52-444A-96CE-2EBDE6D3067E}" type="parTrans" cxnId="{465FB0EB-C36F-4293-B614-00DEBC6392E6}">
      <dgm:prSet/>
      <dgm:spPr/>
      <dgm:t>
        <a:bodyPr/>
        <a:lstStyle/>
        <a:p>
          <a:endParaRPr lang="ru-RU"/>
        </a:p>
      </dgm:t>
    </dgm:pt>
    <dgm:pt modelId="{ACA5B751-1E69-4B9C-A413-2B050A46F924}" type="sibTrans" cxnId="{465FB0EB-C36F-4293-B614-00DEBC6392E6}">
      <dgm:prSet/>
      <dgm:spPr/>
      <dgm:t>
        <a:bodyPr/>
        <a:lstStyle/>
        <a:p>
          <a:endParaRPr lang="ru-RU"/>
        </a:p>
      </dgm:t>
    </dgm:pt>
    <dgm:pt modelId="{B7E4DBBB-1C5E-4BFC-8B6D-D0D6FC089F35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ru-RU" sz="2000" dirty="0"/>
            <a:t>Граждане серебряного возраста</a:t>
          </a:r>
        </a:p>
        <a:p>
          <a:pPr>
            <a:spcAft>
              <a:spcPts val="0"/>
            </a:spcAft>
          </a:pPr>
          <a:r>
            <a:rPr lang="ru-RU" sz="1600" dirty="0">
              <a:latin typeface="Calibri" panose="020F0502020204030204" pitchFamily="34" charset="0"/>
              <a:cs typeface="Calibri" panose="020F0502020204030204" pitchFamily="34" charset="0"/>
            </a:rPr>
            <a:t>● </a:t>
          </a:r>
          <a:r>
            <a:rPr lang="ru-RU" sz="1600" dirty="0"/>
            <a:t>А меня не обманут?</a:t>
          </a:r>
        </a:p>
        <a:p>
          <a:pPr>
            <a:spcAft>
              <a:spcPts val="0"/>
            </a:spcAft>
          </a:pPr>
          <a:r>
            <a:rPr lang="ru-RU" sz="1600" dirty="0">
              <a:latin typeface="Calibri" panose="020F0502020204030204" pitchFamily="34" charset="0"/>
              <a:cs typeface="Calibri" panose="020F0502020204030204" pitchFamily="34" charset="0"/>
            </a:rPr>
            <a:t>● </a:t>
          </a:r>
          <a:r>
            <a:rPr lang="ru-RU" sz="1600" dirty="0"/>
            <a:t>Как вписать в новые финансовые рамки привычный стиль жизни?</a:t>
          </a:r>
        </a:p>
      </dgm:t>
    </dgm:pt>
    <dgm:pt modelId="{5C1661A1-40E9-4F70-9B24-53D398B7BAEB}" type="parTrans" cxnId="{FE1C19ED-9A70-43F6-AAAF-0E0AC4B94476}">
      <dgm:prSet/>
      <dgm:spPr/>
      <dgm:t>
        <a:bodyPr/>
        <a:lstStyle/>
        <a:p>
          <a:endParaRPr lang="ru-RU"/>
        </a:p>
      </dgm:t>
    </dgm:pt>
    <dgm:pt modelId="{D5E66658-6121-4E13-B034-7682E74C1AAC}" type="sibTrans" cxnId="{FE1C19ED-9A70-43F6-AAAF-0E0AC4B94476}">
      <dgm:prSet/>
      <dgm:spPr/>
      <dgm:t>
        <a:bodyPr/>
        <a:lstStyle/>
        <a:p>
          <a:endParaRPr lang="ru-RU"/>
        </a:p>
      </dgm:t>
    </dgm:pt>
    <dgm:pt modelId="{C30E936B-05E8-4D2C-9436-890AE516DED7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100" dirty="0"/>
            <a:t>Предприниматели</a:t>
          </a:r>
        </a:p>
        <a:p>
          <a:pPr>
            <a:spcAft>
              <a:spcPts val="0"/>
            </a:spcAft>
          </a:pPr>
          <a:r>
            <a:rPr lang="ru-RU" sz="1600" dirty="0">
              <a:latin typeface="Calibri" panose="020F0502020204030204" pitchFamily="34" charset="0"/>
              <a:cs typeface="Calibri" panose="020F0502020204030204" pitchFamily="34" charset="0"/>
            </a:rPr>
            <a:t>● </a:t>
          </a:r>
          <a:r>
            <a:rPr lang="ru-RU" sz="1600" dirty="0"/>
            <a:t>Как оптимизировать уплату налогов?</a:t>
          </a:r>
        </a:p>
        <a:p>
          <a:pPr>
            <a:spcAft>
              <a:spcPts val="0"/>
            </a:spcAft>
          </a:pPr>
          <a:r>
            <a:rPr lang="ru-RU" sz="1600" dirty="0">
              <a:latin typeface="Calibri" panose="020F0502020204030204" pitchFamily="34" charset="0"/>
              <a:cs typeface="Calibri" panose="020F0502020204030204" pitchFamily="34" charset="0"/>
            </a:rPr>
            <a:t>● </a:t>
          </a:r>
          <a:r>
            <a:rPr lang="ru-RU" sz="1600" dirty="0"/>
            <a:t>А будет ли у меня пенсия при самозанятости?</a:t>
          </a:r>
        </a:p>
      </dgm:t>
    </dgm:pt>
    <dgm:pt modelId="{621C0357-37B7-4C2F-8B34-A173F09B01C5}" type="parTrans" cxnId="{9CCDC115-72DF-4EE7-B47C-E77B9601EC1D}">
      <dgm:prSet/>
      <dgm:spPr/>
      <dgm:t>
        <a:bodyPr/>
        <a:lstStyle/>
        <a:p>
          <a:endParaRPr lang="ru-RU"/>
        </a:p>
      </dgm:t>
    </dgm:pt>
    <dgm:pt modelId="{0686A9CD-52EC-47BE-9EC1-9BAE1F646DF4}" type="sibTrans" cxnId="{9CCDC115-72DF-4EE7-B47C-E77B9601EC1D}">
      <dgm:prSet/>
      <dgm:spPr/>
      <dgm:t>
        <a:bodyPr/>
        <a:lstStyle/>
        <a:p>
          <a:endParaRPr lang="ru-RU"/>
        </a:p>
      </dgm:t>
    </dgm:pt>
    <dgm:pt modelId="{9A40EBDA-90D7-48F1-A12D-9BC3C915218B}" type="pres">
      <dgm:prSet presAssocID="{B4CC7697-53EF-4947-BDE4-F302B25CE8A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15015B-DAE2-4956-BF26-AA43B5AC40B4}" type="pres">
      <dgm:prSet presAssocID="{67254888-555E-44FE-A6F6-C605A0423419}" presName="comp" presStyleCnt="0"/>
      <dgm:spPr/>
    </dgm:pt>
    <dgm:pt modelId="{DB7ECE68-CC3A-4F73-8806-CD91C77EABE1}" type="pres">
      <dgm:prSet presAssocID="{67254888-555E-44FE-A6F6-C605A0423419}" presName="box" presStyleLbl="node1" presStyleIdx="0" presStyleCnt="5"/>
      <dgm:spPr/>
      <dgm:t>
        <a:bodyPr/>
        <a:lstStyle/>
        <a:p>
          <a:endParaRPr lang="ru-RU"/>
        </a:p>
      </dgm:t>
    </dgm:pt>
    <dgm:pt modelId="{77367D4D-6011-4B15-84C8-8DA16090154E}" type="pres">
      <dgm:prSet presAssocID="{67254888-555E-44FE-A6F6-C605A0423419}" presName="img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t="-59000" b="-59000"/>
          </a:stretch>
        </a:blipFill>
      </dgm:spPr>
      <dgm:extLst>
        <a:ext uri="{E40237B7-FDA0-4F09-8148-C483321AD2D9}">
          <dgm14:cNvPr xmlns:dgm14="http://schemas.microsoft.com/office/drawing/2010/diagram" id="0" name="" descr="Сигнал будильника со сплошной заливкой"/>
        </a:ext>
      </dgm:extLst>
    </dgm:pt>
    <dgm:pt modelId="{673E5707-A3B1-40E2-AF0F-E66F55477618}" type="pres">
      <dgm:prSet presAssocID="{67254888-555E-44FE-A6F6-C605A0423419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E58E9F-630C-4082-8785-07F3D55306FE}" type="pres">
      <dgm:prSet presAssocID="{4EC2CEA9-7844-4A77-A3E7-5ED322FB3D14}" presName="spacer" presStyleCnt="0"/>
      <dgm:spPr/>
    </dgm:pt>
    <dgm:pt modelId="{C2A9F7AE-2923-4C1F-BB55-7D55ECE1A1A4}" type="pres">
      <dgm:prSet presAssocID="{7EA305BC-1BCA-46E5-A4F6-90DBDE0D3336}" presName="comp" presStyleCnt="0"/>
      <dgm:spPr/>
    </dgm:pt>
    <dgm:pt modelId="{3BD65B25-559F-4BC8-BDBB-7F2892FDF304}" type="pres">
      <dgm:prSet presAssocID="{7EA305BC-1BCA-46E5-A4F6-90DBDE0D3336}" presName="box" presStyleLbl="node1" presStyleIdx="1" presStyleCnt="5"/>
      <dgm:spPr/>
      <dgm:t>
        <a:bodyPr/>
        <a:lstStyle/>
        <a:p>
          <a:endParaRPr lang="ru-RU"/>
        </a:p>
      </dgm:t>
    </dgm:pt>
    <dgm:pt modelId="{D1372353-97A9-419B-8F71-150E845D94E3}" type="pres">
      <dgm:prSet presAssocID="{7EA305BC-1BCA-46E5-A4F6-90DBDE0D3336}" presName="img" presStyleLbl="fgImgPlac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t="-59000" b="-59000"/>
          </a:stretch>
        </a:blipFill>
      </dgm:spPr>
      <dgm:extLst>
        <a:ext uri="{E40237B7-FDA0-4F09-8148-C483321AD2D9}">
          <dgm14:cNvPr xmlns:dgm14="http://schemas.microsoft.com/office/drawing/2010/diagram" id="0" name="" descr="Архитектура со сплошной заливкой"/>
        </a:ext>
      </dgm:extLst>
    </dgm:pt>
    <dgm:pt modelId="{000840FA-C83F-42D7-8E2B-F8FBF0A04FA2}" type="pres">
      <dgm:prSet presAssocID="{7EA305BC-1BCA-46E5-A4F6-90DBDE0D3336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ED74BB-51E1-43E7-B66B-285577CB4877}" type="pres">
      <dgm:prSet presAssocID="{7B2C8CD0-0529-45EF-BD46-F9BEABB3EB8F}" presName="spacer" presStyleCnt="0"/>
      <dgm:spPr/>
    </dgm:pt>
    <dgm:pt modelId="{C768F0E7-45DA-451A-9ED0-FAABA3F2933D}" type="pres">
      <dgm:prSet presAssocID="{C30E936B-05E8-4D2C-9436-890AE516DED7}" presName="comp" presStyleCnt="0"/>
      <dgm:spPr/>
    </dgm:pt>
    <dgm:pt modelId="{9B521C2D-9BB1-467F-9626-8178F1E662A9}" type="pres">
      <dgm:prSet presAssocID="{C30E936B-05E8-4D2C-9436-890AE516DED7}" presName="box" presStyleLbl="node1" presStyleIdx="2" presStyleCnt="5"/>
      <dgm:spPr/>
      <dgm:t>
        <a:bodyPr/>
        <a:lstStyle/>
        <a:p>
          <a:endParaRPr lang="ru-RU"/>
        </a:p>
      </dgm:t>
    </dgm:pt>
    <dgm:pt modelId="{7C3C1BD7-2E0C-4209-B474-193D917D2E26}" type="pres">
      <dgm:prSet presAssocID="{C30E936B-05E8-4D2C-9436-890AE516DED7}" presName="img" presStyleLbl="fgImgPlac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t="-79000" b="-79000"/>
          </a:stretch>
        </a:blipFill>
      </dgm:spPr>
      <dgm:extLst>
        <a:ext uri="{E40237B7-FDA0-4F09-8148-C483321AD2D9}">
          <dgm14:cNvPr xmlns:dgm14="http://schemas.microsoft.com/office/drawing/2010/diagram" id="0" name="" descr="Герой (женщина) контур"/>
        </a:ext>
      </dgm:extLst>
    </dgm:pt>
    <dgm:pt modelId="{379330BE-A7C3-444C-B9C4-2D896152FB21}" type="pres">
      <dgm:prSet presAssocID="{C30E936B-05E8-4D2C-9436-890AE516DED7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E0334-282C-4A96-B22E-8FD035168169}" type="pres">
      <dgm:prSet presAssocID="{0686A9CD-52EC-47BE-9EC1-9BAE1F646DF4}" presName="spacer" presStyleCnt="0"/>
      <dgm:spPr/>
    </dgm:pt>
    <dgm:pt modelId="{11111E9C-6631-4AAA-BDB4-AD0C9DABD42D}" type="pres">
      <dgm:prSet presAssocID="{10387A98-2667-4439-A196-B5D1585B7304}" presName="comp" presStyleCnt="0"/>
      <dgm:spPr/>
    </dgm:pt>
    <dgm:pt modelId="{AC53198A-6900-4444-A5A7-5E52C06C4F19}" type="pres">
      <dgm:prSet presAssocID="{10387A98-2667-4439-A196-B5D1585B7304}" presName="box" presStyleLbl="node1" presStyleIdx="3" presStyleCnt="5"/>
      <dgm:spPr/>
      <dgm:t>
        <a:bodyPr/>
        <a:lstStyle/>
        <a:p>
          <a:endParaRPr lang="ru-RU"/>
        </a:p>
      </dgm:t>
    </dgm:pt>
    <dgm:pt modelId="{833D648F-972A-4763-A51C-8AE03E9A4C27}" type="pres">
      <dgm:prSet presAssocID="{10387A98-2667-4439-A196-B5D1585B7304}" presName="img" presStyleLbl="fgImgPlac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t="-59000" b="-59000"/>
          </a:stretch>
        </a:blipFill>
      </dgm:spPr>
      <dgm:extLst>
        <a:ext uri="{E40237B7-FDA0-4F09-8148-C483321AD2D9}">
          <dgm14:cNvPr xmlns:dgm14="http://schemas.microsoft.com/office/drawing/2010/diagram" id="0" name="" descr="Зал заседаний со сплошной заливкой"/>
        </a:ext>
      </dgm:extLst>
    </dgm:pt>
    <dgm:pt modelId="{6A3899D1-17E4-4ED5-846C-1C3F9D5DC67E}" type="pres">
      <dgm:prSet presAssocID="{10387A98-2667-4439-A196-B5D1585B7304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D4992-08B6-4725-9B2E-87C97011ADBB}" type="pres">
      <dgm:prSet presAssocID="{97505C01-3943-4DC4-9DA7-318B3732BE59}" presName="spacer" presStyleCnt="0"/>
      <dgm:spPr/>
    </dgm:pt>
    <dgm:pt modelId="{F5D405C9-2C8D-4DC7-BE55-51CCDDF92E81}" type="pres">
      <dgm:prSet presAssocID="{B7E4DBBB-1C5E-4BFC-8B6D-D0D6FC089F35}" presName="comp" presStyleCnt="0"/>
      <dgm:spPr/>
    </dgm:pt>
    <dgm:pt modelId="{BA2C1F59-F4A5-4F0F-A15E-7FA62795FE83}" type="pres">
      <dgm:prSet presAssocID="{B7E4DBBB-1C5E-4BFC-8B6D-D0D6FC089F35}" presName="box" presStyleLbl="node1" presStyleIdx="4" presStyleCnt="5"/>
      <dgm:spPr/>
      <dgm:t>
        <a:bodyPr/>
        <a:lstStyle/>
        <a:p>
          <a:endParaRPr lang="ru-RU"/>
        </a:p>
      </dgm:t>
    </dgm:pt>
    <dgm:pt modelId="{78A78065-4C65-482C-BE63-9C69A99F4A69}" type="pres">
      <dgm:prSet presAssocID="{B7E4DBBB-1C5E-4BFC-8B6D-D0D6FC089F35}" presName="img" presStyleLbl="fgImgPlac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t="-59000" b="-59000"/>
          </a:stretch>
        </a:blipFill>
      </dgm:spPr>
      <dgm:extLst>
        <a:ext uri="{E40237B7-FDA0-4F09-8148-C483321AD2D9}">
          <dgm14:cNvPr xmlns:dgm14="http://schemas.microsoft.com/office/drawing/2010/diagram" id="0" name="" descr="Абак со сплошной заливкой"/>
        </a:ext>
      </dgm:extLst>
    </dgm:pt>
    <dgm:pt modelId="{C2519476-2EFA-4FA3-8699-95CA6221835C}" type="pres">
      <dgm:prSet presAssocID="{B7E4DBBB-1C5E-4BFC-8B6D-D0D6FC089F35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F50638-3660-402C-9265-D188EFC7C647}" type="presOf" srcId="{AFE5CD31-B8CE-4AF2-85C0-2A00F1BF646D}" destId="{673E5707-A3B1-40E2-AF0F-E66F55477618}" srcOrd="1" destOrd="1" presId="urn:microsoft.com/office/officeart/2005/8/layout/vList4"/>
    <dgm:cxn modelId="{053BFBF5-D0DB-4DBF-8A9B-3D00201013E7}" srcId="{B4CC7697-53EF-4947-BDE4-F302B25CE8A3}" destId="{67254888-555E-44FE-A6F6-C605A0423419}" srcOrd="0" destOrd="0" parTransId="{0980B0CB-B7AD-470B-AE88-7571FEEBE56E}" sibTransId="{4EC2CEA9-7844-4A77-A3E7-5ED322FB3D14}"/>
    <dgm:cxn modelId="{FC5081BF-B8E9-4A7F-84CF-6FEBB85A90CA}" type="presOf" srcId="{B7E4DBBB-1C5E-4BFC-8B6D-D0D6FC089F35}" destId="{C2519476-2EFA-4FA3-8699-95CA6221835C}" srcOrd="1" destOrd="0" presId="urn:microsoft.com/office/officeart/2005/8/layout/vList4"/>
    <dgm:cxn modelId="{0A710A92-9513-4F16-A5A0-FE63A564A6D8}" srcId="{7EA305BC-1BCA-46E5-A4F6-90DBDE0D3336}" destId="{B352ACD4-6082-4D5D-9FF7-A62FC586292D}" srcOrd="0" destOrd="0" parTransId="{8AC59694-CF6E-41E7-9EF2-84C575B16353}" sibTransId="{0C7FAD04-D5CE-49A5-B126-CB2C5C20C5FD}"/>
    <dgm:cxn modelId="{9E9F5580-F3DB-4ACB-8FD5-17E69B04065C}" type="presOf" srcId="{AFE5CD31-B8CE-4AF2-85C0-2A00F1BF646D}" destId="{DB7ECE68-CC3A-4F73-8806-CD91C77EABE1}" srcOrd="0" destOrd="1" presId="urn:microsoft.com/office/officeart/2005/8/layout/vList4"/>
    <dgm:cxn modelId="{465FB0EB-C36F-4293-B614-00DEBC6392E6}" srcId="{10387A98-2667-4439-A196-B5D1585B7304}" destId="{8DA1A694-B907-49F6-B794-A1D1415A4F5A}" srcOrd="1" destOrd="0" parTransId="{43720F27-5B52-444A-96CE-2EBDE6D3067E}" sibTransId="{ACA5B751-1E69-4B9C-A413-2B050A46F924}"/>
    <dgm:cxn modelId="{FE1C19ED-9A70-43F6-AAAF-0E0AC4B94476}" srcId="{B4CC7697-53EF-4947-BDE4-F302B25CE8A3}" destId="{B7E4DBBB-1C5E-4BFC-8B6D-D0D6FC089F35}" srcOrd="4" destOrd="0" parTransId="{5C1661A1-40E9-4F70-9B24-53D398B7BAEB}" sibTransId="{D5E66658-6121-4E13-B034-7682E74C1AAC}"/>
    <dgm:cxn modelId="{F6784138-7E2E-47BD-8A6F-DBEEF59B09EF}" type="presOf" srcId="{8DA1A694-B907-49F6-B794-A1D1415A4F5A}" destId="{6A3899D1-17E4-4ED5-846C-1C3F9D5DC67E}" srcOrd="1" destOrd="2" presId="urn:microsoft.com/office/officeart/2005/8/layout/vList4"/>
    <dgm:cxn modelId="{C464A30C-3926-45E3-A991-B34F00CD058A}" srcId="{B4CC7697-53EF-4947-BDE4-F302B25CE8A3}" destId="{10387A98-2667-4439-A196-B5D1585B7304}" srcOrd="3" destOrd="0" parTransId="{2957F197-9C18-4E30-848C-EF5EFD8A7845}" sibTransId="{97505C01-3943-4DC4-9DA7-318B3732BE59}"/>
    <dgm:cxn modelId="{9CCDC115-72DF-4EE7-B47C-E77B9601EC1D}" srcId="{B4CC7697-53EF-4947-BDE4-F302B25CE8A3}" destId="{C30E936B-05E8-4D2C-9436-890AE516DED7}" srcOrd="2" destOrd="0" parTransId="{621C0357-37B7-4C2F-8B34-A173F09B01C5}" sibTransId="{0686A9CD-52EC-47BE-9EC1-9BAE1F646DF4}"/>
    <dgm:cxn modelId="{8EEA4E9B-E0C6-42A0-8AAF-290129BDA47A}" type="presOf" srcId="{A0ADA663-AB31-40F1-8174-8776DD345AB5}" destId="{AC53198A-6900-4444-A5A7-5E52C06C4F19}" srcOrd="0" destOrd="1" presId="urn:microsoft.com/office/officeart/2005/8/layout/vList4"/>
    <dgm:cxn modelId="{F932E5DD-5C44-4A8F-908D-4AF5BC9E553A}" type="presOf" srcId="{79AF703D-9E23-4AE3-999C-1870C2C0D307}" destId="{DB7ECE68-CC3A-4F73-8806-CD91C77EABE1}" srcOrd="0" destOrd="2" presId="urn:microsoft.com/office/officeart/2005/8/layout/vList4"/>
    <dgm:cxn modelId="{C5AC5FB9-F77F-441B-8C81-9764E3FA1161}" type="presOf" srcId="{67254888-555E-44FE-A6F6-C605A0423419}" destId="{673E5707-A3B1-40E2-AF0F-E66F55477618}" srcOrd="1" destOrd="0" presId="urn:microsoft.com/office/officeart/2005/8/layout/vList4"/>
    <dgm:cxn modelId="{8D7433EF-C4FA-4507-8FC4-E2FDA4E4F3FA}" type="presOf" srcId="{7EA305BC-1BCA-46E5-A4F6-90DBDE0D3336}" destId="{000840FA-C83F-42D7-8E2B-F8FBF0A04FA2}" srcOrd="1" destOrd="0" presId="urn:microsoft.com/office/officeart/2005/8/layout/vList4"/>
    <dgm:cxn modelId="{A4CC4E24-C0B4-41E9-A537-BCD687BF627B}" type="presOf" srcId="{7EA305BC-1BCA-46E5-A4F6-90DBDE0D3336}" destId="{3BD65B25-559F-4BC8-BDBB-7F2892FDF304}" srcOrd="0" destOrd="0" presId="urn:microsoft.com/office/officeart/2005/8/layout/vList4"/>
    <dgm:cxn modelId="{F70C3D51-061C-4FF8-9FDF-8FFE88DAF26C}" type="presOf" srcId="{B7E4DBBB-1C5E-4BFC-8B6D-D0D6FC089F35}" destId="{BA2C1F59-F4A5-4F0F-A15E-7FA62795FE83}" srcOrd="0" destOrd="0" presId="urn:microsoft.com/office/officeart/2005/8/layout/vList4"/>
    <dgm:cxn modelId="{84A1CBC6-D82F-4A5D-B228-7C63219017E0}" type="presOf" srcId="{10387A98-2667-4439-A196-B5D1585B7304}" destId="{6A3899D1-17E4-4ED5-846C-1C3F9D5DC67E}" srcOrd="1" destOrd="0" presId="urn:microsoft.com/office/officeart/2005/8/layout/vList4"/>
    <dgm:cxn modelId="{5D4AE8C4-6273-40F8-BB1C-BEDE3A266F5D}" type="presOf" srcId="{B352ACD4-6082-4D5D-9FF7-A62FC586292D}" destId="{000840FA-C83F-42D7-8E2B-F8FBF0A04FA2}" srcOrd="1" destOrd="1" presId="urn:microsoft.com/office/officeart/2005/8/layout/vList4"/>
    <dgm:cxn modelId="{1A748DCE-7D8F-454E-A781-DBE325CCB980}" srcId="{10387A98-2667-4439-A196-B5D1585B7304}" destId="{A0ADA663-AB31-40F1-8174-8776DD345AB5}" srcOrd="0" destOrd="0" parTransId="{AF5B64C5-F627-4546-8F44-9E7CBE604C73}" sibTransId="{BAA5D483-4B2B-4872-86D6-4DEE31B27A69}"/>
    <dgm:cxn modelId="{70FFA81F-F43A-4ECF-8E0F-A193EB54E690}" type="presOf" srcId="{B508C7E6-413C-4FF5-BDD8-CE5B2A99A249}" destId="{3BD65B25-559F-4BC8-BDBB-7F2892FDF304}" srcOrd="0" destOrd="2" presId="urn:microsoft.com/office/officeart/2005/8/layout/vList4"/>
    <dgm:cxn modelId="{BE4B8337-2E60-467A-B6C8-B97A754E6269}" srcId="{67254888-555E-44FE-A6F6-C605A0423419}" destId="{79AF703D-9E23-4AE3-999C-1870C2C0D307}" srcOrd="1" destOrd="0" parTransId="{63AD491B-BAE9-4742-BADF-BC2D2BF6EB24}" sibTransId="{78C3BF26-794F-4519-8A3E-E4ACA6DF1BD7}"/>
    <dgm:cxn modelId="{1CC1B84A-CEE7-4567-AC0F-C942EA950C82}" type="presOf" srcId="{8DA1A694-B907-49F6-B794-A1D1415A4F5A}" destId="{AC53198A-6900-4444-A5A7-5E52C06C4F19}" srcOrd="0" destOrd="2" presId="urn:microsoft.com/office/officeart/2005/8/layout/vList4"/>
    <dgm:cxn modelId="{FF5EE4E0-C8A6-4AB1-8370-1590DA53945E}" type="presOf" srcId="{B508C7E6-413C-4FF5-BDD8-CE5B2A99A249}" destId="{000840FA-C83F-42D7-8E2B-F8FBF0A04FA2}" srcOrd="1" destOrd="2" presId="urn:microsoft.com/office/officeart/2005/8/layout/vList4"/>
    <dgm:cxn modelId="{03CB6DB6-B1C3-4242-BF60-09F69FAD5946}" type="presOf" srcId="{B4CC7697-53EF-4947-BDE4-F302B25CE8A3}" destId="{9A40EBDA-90D7-48F1-A12D-9BC3C915218B}" srcOrd="0" destOrd="0" presId="urn:microsoft.com/office/officeart/2005/8/layout/vList4"/>
    <dgm:cxn modelId="{6228B12F-F671-4699-9898-523F8E00728C}" type="presOf" srcId="{B352ACD4-6082-4D5D-9FF7-A62FC586292D}" destId="{3BD65B25-559F-4BC8-BDBB-7F2892FDF304}" srcOrd="0" destOrd="1" presId="urn:microsoft.com/office/officeart/2005/8/layout/vList4"/>
    <dgm:cxn modelId="{0BA3F2E3-6337-4703-B66F-8CFED5FA118D}" srcId="{B4CC7697-53EF-4947-BDE4-F302B25CE8A3}" destId="{7EA305BC-1BCA-46E5-A4F6-90DBDE0D3336}" srcOrd="1" destOrd="0" parTransId="{7CFED8D8-CB81-4CE5-8BEB-6BF39829155F}" sibTransId="{7B2C8CD0-0529-45EF-BD46-F9BEABB3EB8F}"/>
    <dgm:cxn modelId="{0AF585BA-798F-4591-8D65-0F33066DED6A}" type="presOf" srcId="{C30E936B-05E8-4D2C-9436-890AE516DED7}" destId="{9B521C2D-9BB1-467F-9626-8178F1E662A9}" srcOrd="0" destOrd="0" presId="urn:microsoft.com/office/officeart/2005/8/layout/vList4"/>
    <dgm:cxn modelId="{6022893F-0CD5-4C11-90A5-4B5400D34A04}" type="presOf" srcId="{79AF703D-9E23-4AE3-999C-1870C2C0D307}" destId="{673E5707-A3B1-40E2-AF0F-E66F55477618}" srcOrd="1" destOrd="2" presId="urn:microsoft.com/office/officeart/2005/8/layout/vList4"/>
    <dgm:cxn modelId="{48BC14D1-4095-4993-A651-A1728887BA1E}" srcId="{7EA305BC-1BCA-46E5-A4F6-90DBDE0D3336}" destId="{B508C7E6-413C-4FF5-BDD8-CE5B2A99A249}" srcOrd="1" destOrd="0" parTransId="{28389B1F-A4F2-47C0-9FD5-F42C83A2561B}" sibTransId="{EB534749-D63E-4FF0-BE4F-6BF1C685F566}"/>
    <dgm:cxn modelId="{609FDB93-64E6-4F94-8317-590F5AC750A9}" type="presOf" srcId="{67254888-555E-44FE-A6F6-C605A0423419}" destId="{DB7ECE68-CC3A-4F73-8806-CD91C77EABE1}" srcOrd="0" destOrd="0" presId="urn:microsoft.com/office/officeart/2005/8/layout/vList4"/>
    <dgm:cxn modelId="{731BD69A-A58B-4AB1-988D-86500B29623A}" srcId="{67254888-555E-44FE-A6F6-C605A0423419}" destId="{AFE5CD31-B8CE-4AF2-85C0-2A00F1BF646D}" srcOrd="0" destOrd="0" parTransId="{9835EA4A-A296-47CF-97D6-D49F28FB26CA}" sibTransId="{A3AD471A-A0FD-4159-A853-3409AA7EB4B3}"/>
    <dgm:cxn modelId="{76F398E2-13D0-4F16-B2D0-55A8426A7DFA}" type="presOf" srcId="{10387A98-2667-4439-A196-B5D1585B7304}" destId="{AC53198A-6900-4444-A5A7-5E52C06C4F19}" srcOrd="0" destOrd="0" presId="urn:microsoft.com/office/officeart/2005/8/layout/vList4"/>
    <dgm:cxn modelId="{3C4606A4-C8AC-46D2-AC79-905AA48CEB95}" type="presOf" srcId="{A0ADA663-AB31-40F1-8174-8776DD345AB5}" destId="{6A3899D1-17E4-4ED5-846C-1C3F9D5DC67E}" srcOrd="1" destOrd="1" presId="urn:microsoft.com/office/officeart/2005/8/layout/vList4"/>
    <dgm:cxn modelId="{85E8D186-38D7-49E3-9874-600655F710E7}" type="presOf" srcId="{C30E936B-05E8-4D2C-9436-890AE516DED7}" destId="{379330BE-A7C3-444C-B9C4-2D896152FB21}" srcOrd="1" destOrd="0" presId="urn:microsoft.com/office/officeart/2005/8/layout/vList4"/>
    <dgm:cxn modelId="{0878A820-6017-4F59-B66F-F4831C4A5B8A}" type="presParOf" srcId="{9A40EBDA-90D7-48F1-A12D-9BC3C915218B}" destId="{E815015B-DAE2-4956-BF26-AA43B5AC40B4}" srcOrd="0" destOrd="0" presId="urn:microsoft.com/office/officeart/2005/8/layout/vList4"/>
    <dgm:cxn modelId="{B0C43A0E-A07B-4BCB-B031-A4AC4C6C6A59}" type="presParOf" srcId="{E815015B-DAE2-4956-BF26-AA43B5AC40B4}" destId="{DB7ECE68-CC3A-4F73-8806-CD91C77EABE1}" srcOrd="0" destOrd="0" presId="urn:microsoft.com/office/officeart/2005/8/layout/vList4"/>
    <dgm:cxn modelId="{E62C7F7D-2B0B-4720-B90D-4664D61BE0B9}" type="presParOf" srcId="{E815015B-DAE2-4956-BF26-AA43B5AC40B4}" destId="{77367D4D-6011-4B15-84C8-8DA16090154E}" srcOrd="1" destOrd="0" presId="urn:microsoft.com/office/officeart/2005/8/layout/vList4"/>
    <dgm:cxn modelId="{DEB2F316-5BCA-40EB-B0E5-0B033507352C}" type="presParOf" srcId="{E815015B-DAE2-4956-BF26-AA43B5AC40B4}" destId="{673E5707-A3B1-40E2-AF0F-E66F55477618}" srcOrd="2" destOrd="0" presId="urn:microsoft.com/office/officeart/2005/8/layout/vList4"/>
    <dgm:cxn modelId="{756A4325-EF91-4D69-9F47-45FF61F4DCA1}" type="presParOf" srcId="{9A40EBDA-90D7-48F1-A12D-9BC3C915218B}" destId="{9FE58E9F-630C-4082-8785-07F3D55306FE}" srcOrd="1" destOrd="0" presId="urn:microsoft.com/office/officeart/2005/8/layout/vList4"/>
    <dgm:cxn modelId="{D58D99D6-A8B5-47E7-85CE-6D3C6D1787D2}" type="presParOf" srcId="{9A40EBDA-90D7-48F1-A12D-9BC3C915218B}" destId="{C2A9F7AE-2923-4C1F-BB55-7D55ECE1A1A4}" srcOrd="2" destOrd="0" presId="urn:microsoft.com/office/officeart/2005/8/layout/vList4"/>
    <dgm:cxn modelId="{6893CE6C-2C22-4CFA-9066-D9E9DFAD9FA8}" type="presParOf" srcId="{C2A9F7AE-2923-4C1F-BB55-7D55ECE1A1A4}" destId="{3BD65B25-559F-4BC8-BDBB-7F2892FDF304}" srcOrd="0" destOrd="0" presId="urn:microsoft.com/office/officeart/2005/8/layout/vList4"/>
    <dgm:cxn modelId="{1DBEEF8B-115B-4A4E-B5BD-8330516E7309}" type="presParOf" srcId="{C2A9F7AE-2923-4C1F-BB55-7D55ECE1A1A4}" destId="{D1372353-97A9-419B-8F71-150E845D94E3}" srcOrd="1" destOrd="0" presId="urn:microsoft.com/office/officeart/2005/8/layout/vList4"/>
    <dgm:cxn modelId="{1A574AE2-5368-4DE9-A98D-6492FC951214}" type="presParOf" srcId="{C2A9F7AE-2923-4C1F-BB55-7D55ECE1A1A4}" destId="{000840FA-C83F-42D7-8E2B-F8FBF0A04FA2}" srcOrd="2" destOrd="0" presId="urn:microsoft.com/office/officeart/2005/8/layout/vList4"/>
    <dgm:cxn modelId="{820D2749-127B-4B73-AFC8-6F29937CFCC7}" type="presParOf" srcId="{9A40EBDA-90D7-48F1-A12D-9BC3C915218B}" destId="{D2ED74BB-51E1-43E7-B66B-285577CB4877}" srcOrd="3" destOrd="0" presId="urn:microsoft.com/office/officeart/2005/8/layout/vList4"/>
    <dgm:cxn modelId="{D2F037B9-A9AE-41CC-AAD8-08B11CEACCB2}" type="presParOf" srcId="{9A40EBDA-90D7-48F1-A12D-9BC3C915218B}" destId="{C768F0E7-45DA-451A-9ED0-FAABA3F2933D}" srcOrd="4" destOrd="0" presId="urn:microsoft.com/office/officeart/2005/8/layout/vList4"/>
    <dgm:cxn modelId="{4A861420-8D2C-4B62-A448-06153E0EFE60}" type="presParOf" srcId="{C768F0E7-45DA-451A-9ED0-FAABA3F2933D}" destId="{9B521C2D-9BB1-467F-9626-8178F1E662A9}" srcOrd="0" destOrd="0" presId="urn:microsoft.com/office/officeart/2005/8/layout/vList4"/>
    <dgm:cxn modelId="{1348E8C3-B83E-4B6C-951E-82A2C1282F81}" type="presParOf" srcId="{C768F0E7-45DA-451A-9ED0-FAABA3F2933D}" destId="{7C3C1BD7-2E0C-4209-B474-193D917D2E26}" srcOrd="1" destOrd="0" presId="urn:microsoft.com/office/officeart/2005/8/layout/vList4"/>
    <dgm:cxn modelId="{190B6469-56F2-4F3E-A453-1A32693ED589}" type="presParOf" srcId="{C768F0E7-45DA-451A-9ED0-FAABA3F2933D}" destId="{379330BE-A7C3-444C-B9C4-2D896152FB21}" srcOrd="2" destOrd="0" presId="urn:microsoft.com/office/officeart/2005/8/layout/vList4"/>
    <dgm:cxn modelId="{BC9592B3-F296-4CE0-BBEC-EC9A16298365}" type="presParOf" srcId="{9A40EBDA-90D7-48F1-A12D-9BC3C915218B}" destId="{319E0334-282C-4A96-B22E-8FD035168169}" srcOrd="5" destOrd="0" presId="urn:microsoft.com/office/officeart/2005/8/layout/vList4"/>
    <dgm:cxn modelId="{80D894A3-C18C-4DC1-8988-029FFE7A48ED}" type="presParOf" srcId="{9A40EBDA-90D7-48F1-A12D-9BC3C915218B}" destId="{11111E9C-6631-4AAA-BDB4-AD0C9DABD42D}" srcOrd="6" destOrd="0" presId="urn:microsoft.com/office/officeart/2005/8/layout/vList4"/>
    <dgm:cxn modelId="{BF469968-D7B4-41C4-8FAE-EF40522CE39C}" type="presParOf" srcId="{11111E9C-6631-4AAA-BDB4-AD0C9DABD42D}" destId="{AC53198A-6900-4444-A5A7-5E52C06C4F19}" srcOrd="0" destOrd="0" presId="urn:microsoft.com/office/officeart/2005/8/layout/vList4"/>
    <dgm:cxn modelId="{1561E119-3179-498C-B15A-22968711DE5A}" type="presParOf" srcId="{11111E9C-6631-4AAA-BDB4-AD0C9DABD42D}" destId="{833D648F-972A-4763-A51C-8AE03E9A4C27}" srcOrd="1" destOrd="0" presId="urn:microsoft.com/office/officeart/2005/8/layout/vList4"/>
    <dgm:cxn modelId="{9F72EC09-6C98-44E0-8E3A-A867F001CFA0}" type="presParOf" srcId="{11111E9C-6631-4AAA-BDB4-AD0C9DABD42D}" destId="{6A3899D1-17E4-4ED5-846C-1C3F9D5DC67E}" srcOrd="2" destOrd="0" presId="urn:microsoft.com/office/officeart/2005/8/layout/vList4"/>
    <dgm:cxn modelId="{F9CD2D88-9EA9-42DA-A801-1BC431D9B7E6}" type="presParOf" srcId="{9A40EBDA-90D7-48F1-A12D-9BC3C915218B}" destId="{648D4992-08B6-4725-9B2E-87C97011ADBB}" srcOrd="7" destOrd="0" presId="urn:microsoft.com/office/officeart/2005/8/layout/vList4"/>
    <dgm:cxn modelId="{6841A912-0DAC-407C-BF6D-6EAE0C3462BA}" type="presParOf" srcId="{9A40EBDA-90D7-48F1-A12D-9BC3C915218B}" destId="{F5D405C9-2C8D-4DC7-BE55-51CCDDF92E81}" srcOrd="8" destOrd="0" presId="urn:microsoft.com/office/officeart/2005/8/layout/vList4"/>
    <dgm:cxn modelId="{8AEFEC67-0210-42C0-A1D8-C1C2119762AC}" type="presParOf" srcId="{F5D405C9-2C8D-4DC7-BE55-51CCDDF92E81}" destId="{BA2C1F59-F4A5-4F0F-A15E-7FA62795FE83}" srcOrd="0" destOrd="0" presId="urn:microsoft.com/office/officeart/2005/8/layout/vList4"/>
    <dgm:cxn modelId="{CF00A58E-AE0E-495B-A04A-719B1CBB1BC1}" type="presParOf" srcId="{F5D405C9-2C8D-4DC7-BE55-51CCDDF92E81}" destId="{78A78065-4C65-482C-BE63-9C69A99F4A69}" srcOrd="1" destOrd="0" presId="urn:microsoft.com/office/officeart/2005/8/layout/vList4"/>
    <dgm:cxn modelId="{740231AE-6453-48C4-A45C-58997614A2A4}" type="presParOf" srcId="{F5D405C9-2C8D-4DC7-BE55-51CCDDF92E81}" destId="{C2519476-2EFA-4FA3-8699-95CA6221835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EF86CD-E9B3-49C3-ABC6-CDB017BE2B4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1370D0-C044-4685-854E-7D65BDB91949}">
      <dgm:prSet/>
      <dgm:spPr/>
      <dgm:t>
        <a:bodyPr/>
        <a:lstStyle/>
        <a:p>
          <a:r>
            <a:rPr lang="ru-RU" baseline="0"/>
            <a:t>МФЦ</a:t>
          </a:r>
          <a:endParaRPr lang="en-US"/>
        </a:p>
      </dgm:t>
    </dgm:pt>
    <dgm:pt modelId="{DD564907-1937-41E7-A685-D38293A487EC}" type="parTrans" cxnId="{7145EBA2-4C56-457E-9BFB-98059E6508DF}">
      <dgm:prSet/>
      <dgm:spPr/>
      <dgm:t>
        <a:bodyPr/>
        <a:lstStyle/>
        <a:p>
          <a:endParaRPr lang="en-US"/>
        </a:p>
      </dgm:t>
    </dgm:pt>
    <dgm:pt modelId="{834B45B6-B44B-4A0C-A259-F282038306CD}" type="sibTrans" cxnId="{7145EBA2-4C56-457E-9BFB-98059E6508DF}">
      <dgm:prSet/>
      <dgm:spPr/>
      <dgm:t>
        <a:bodyPr/>
        <a:lstStyle/>
        <a:p>
          <a:endParaRPr lang="en-US"/>
        </a:p>
      </dgm:t>
    </dgm:pt>
    <dgm:pt modelId="{05BB1417-5310-459A-AABF-2354090DBF88}">
      <dgm:prSet/>
      <dgm:spPr/>
      <dgm:t>
        <a:bodyPr/>
        <a:lstStyle/>
        <a:p>
          <a:r>
            <a:rPr lang="ru-RU" baseline="0"/>
            <a:t>Органы социальной защиты</a:t>
          </a:r>
          <a:endParaRPr lang="en-US"/>
        </a:p>
      </dgm:t>
    </dgm:pt>
    <dgm:pt modelId="{0A5111BD-9B22-4B99-B450-95A8E32D9AEC}" type="parTrans" cxnId="{151268B8-8DDB-4A39-9893-A237BB3AB07E}">
      <dgm:prSet/>
      <dgm:spPr/>
      <dgm:t>
        <a:bodyPr/>
        <a:lstStyle/>
        <a:p>
          <a:endParaRPr lang="en-US"/>
        </a:p>
      </dgm:t>
    </dgm:pt>
    <dgm:pt modelId="{54EB4C15-C88D-4D86-B22F-3A60E679B72E}" type="sibTrans" cxnId="{151268B8-8DDB-4A39-9893-A237BB3AB07E}">
      <dgm:prSet/>
      <dgm:spPr/>
      <dgm:t>
        <a:bodyPr/>
        <a:lstStyle/>
        <a:p>
          <a:endParaRPr lang="en-US"/>
        </a:p>
      </dgm:t>
    </dgm:pt>
    <dgm:pt modelId="{10302F31-51BF-41A3-9E3D-49F6668B2D7F}">
      <dgm:prSet/>
      <dgm:spPr/>
      <dgm:t>
        <a:bodyPr/>
        <a:lstStyle/>
        <a:p>
          <a:r>
            <a:rPr lang="ru-RU" baseline="0"/>
            <a:t>Уполномоченные по правам граждан и предпринимателей</a:t>
          </a:r>
          <a:endParaRPr lang="en-US"/>
        </a:p>
      </dgm:t>
    </dgm:pt>
    <dgm:pt modelId="{E4811496-226D-45FC-AC09-176334E5092F}" type="parTrans" cxnId="{6FA8096A-710E-4D76-96A3-61066F9558C5}">
      <dgm:prSet/>
      <dgm:spPr/>
      <dgm:t>
        <a:bodyPr/>
        <a:lstStyle/>
        <a:p>
          <a:endParaRPr lang="en-US"/>
        </a:p>
      </dgm:t>
    </dgm:pt>
    <dgm:pt modelId="{BD68A639-31D2-45AC-A43D-4262DE6CC6A4}" type="sibTrans" cxnId="{6FA8096A-710E-4D76-96A3-61066F9558C5}">
      <dgm:prSet/>
      <dgm:spPr/>
      <dgm:t>
        <a:bodyPr/>
        <a:lstStyle/>
        <a:p>
          <a:endParaRPr lang="en-US"/>
        </a:p>
      </dgm:t>
    </dgm:pt>
    <dgm:pt modelId="{4CDC04FC-F570-4376-9A02-B5E57FB3FC99}">
      <dgm:prSet/>
      <dgm:spPr/>
      <dgm:t>
        <a:bodyPr/>
        <a:lstStyle/>
        <a:p>
          <a:r>
            <a:rPr lang="ru-RU" baseline="0"/>
            <a:t>Муниципальные депутаты и их помощники</a:t>
          </a:r>
          <a:endParaRPr lang="en-US"/>
        </a:p>
      </dgm:t>
    </dgm:pt>
    <dgm:pt modelId="{8D7FEB1A-D427-4A00-B1B6-0365E391E499}" type="parTrans" cxnId="{CF837EC2-8913-4D00-8BB9-EB1044170C30}">
      <dgm:prSet/>
      <dgm:spPr/>
      <dgm:t>
        <a:bodyPr/>
        <a:lstStyle/>
        <a:p>
          <a:endParaRPr lang="en-US"/>
        </a:p>
      </dgm:t>
    </dgm:pt>
    <dgm:pt modelId="{4086272B-CFE4-4D18-96D1-6C0875228B15}" type="sibTrans" cxnId="{CF837EC2-8913-4D00-8BB9-EB1044170C30}">
      <dgm:prSet/>
      <dgm:spPr/>
      <dgm:t>
        <a:bodyPr/>
        <a:lstStyle/>
        <a:p>
          <a:endParaRPr lang="en-US"/>
        </a:p>
      </dgm:t>
    </dgm:pt>
    <dgm:pt modelId="{8718EA93-F7FF-4B3E-90FB-95BCE777367C}">
      <dgm:prSet/>
      <dgm:spPr/>
      <dgm:t>
        <a:bodyPr/>
        <a:lstStyle/>
        <a:p>
          <a:r>
            <a:rPr lang="ru-RU" dirty="0"/>
            <a:t>Корпоративные университеты, профсоюзы</a:t>
          </a:r>
          <a:endParaRPr lang="en-US" dirty="0"/>
        </a:p>
      </dgm:t>
    </dgm:pt>
    <dgm:pt modelId="{5099EF64-9963-45AD-966E-20C768F7BF3F}" type="parTrans" cxnId="{C25C2C4F-484C-4F5E-B8C6-61771C973112}">
      <dgm:prSet/>
      <dgm:spPr/>
      <dgm:t>
        <a:bodyPr/>
        <a:lstStyle/>
        <a:p>
          <a:endParaRPr lang="en-US"/>
        </a:p>
      </dgm:t>
    </dgm:pt>
    <dgm:pt modelId="{49B8E52B-96A3-424B-B52D-8D52AF922490}" type="sibTrans" cxnId="{C25C2C4F-484C-4F5E-B8C6-61771C973112}">
      <dgm:prSet/>
      <dgm:spPr/>
      <dgm:t>
        <a:bodyPr/>
        <a:lstStyle/>
        <a:p>
          <a:endParaRPr lang="en-US"/>
        </a:p>
      </dgm:t>
    </dgm:pt>
    <dgm:pt modelId="{1BE00577-5D50-45E8-ACD5-74BA5AA6B598}">
      <dgm:prSet/>
      <dgm:spPr/>
      <dgm:t>
        <a:bodyPr/>
        <a:lstStyle/>
        <a:p>
          <a:r>
            <a:rPr lang="ru-RU" baseline="0" dirty="0"/>
            <a:t>Волонтерские организации</a:t>
          </a:r>
          <a:endParaRPr lang="en-US" dirty="0"/>
        </a:p>
      </dgm:t>
    </dgm:pt>
    <dgm:pt modelId="{861E8EFC-1239-4BE2-AAB7-BBCD71682CFE}" type="parTrans" cxnId="{7B7F0657-4DB3-44E5-9075-203D75A73D91}">
      <dgm:prSet/>
      <dgm:spPr/>
      <dgm:t>
        <a:bodyPr/>
        <a:lstStyle/>
        <a:p>
          <a:endParaRPr lang="en-US"/>
        </a:p>
      </dgm:t>
    </dgm:pt>
    <dgm:pt modelId="{783EACA9-9F4A-4739-B63F-1B99082C3C84}" type="sibTrans" cxnId="{7B7F0657-4DB3-44E5-9075-203D75A73D91}">
      <dgm:prSet/>
      <dgm:spPr/>
      <dgm:t>
        <a:bodyPr/>
        <a:lstStyle/>
        <a:p>
          <a:endParaRPr lang="en-US"/>
        </a:p>
      </dgm:t>
    </dgm:pt>
    <dgm:pt modelId="{9CD02B3A-7EB7-4F20-A036-420488E7359E}">
      <dgm:prSet/>
      <dgm:spPr/>
      <dgm:t>
        <a:bodyPr/>
        <a:lstStyle/>
        <a:p>
          <a:r>
            <a:rPr lang="ru-RU" baseline="0"/>
            <a:t>Организации гражданского общества</a:t>
          </a:r>
          <a:endParaRPr lang="en-US"/>
        </a:p>
      </dgm:t>
    </dgm:pt>
    <dgm:pt modelId="{5CFB311D-0717-4432-87E1-C128FB8E3C54}" type="parTrans" cxnId="{D35DFB7C-AC04-4C25-8CF1-2F216E29D833}">
      <dgm:prSet/>
      <dgm:spPr/>
      <dgm:t>
        <a:bodyPr/>
        <a:lstStyle/>
        <a:p>
          <a:endParaRPr lang="en-US"/>
        </a:p>
      </dgm:t>
    </dgm:pt>
    <dgm:pt modelId="{C415CE12-D0BA-483C-B170-5E4D7AB1F1CE}" type="sibTrans" cxnId="{D35DFB7C-AC04-4C25-8CF1-2F216E29D833}">
      <dgm:prSet/>
      <dgm:spPr/>
      <dgm:t>
        <a:bodyPr/>
        <a:lstStyle/>
        <a:p>
          <a:endParaRPr lang="en-US"/>
        </a:p>
      </dgm:t>
    </dgm:pt>
    <dgm:pt modelId="{D70D62A8-2366-42F6-A3E6-F65B964AC3B0}">
      <dgm:prSet/>
      <dgm:spPr/>
      <dgm:t>
        <a:bodyPr/>
        <a:lstStyle/>
        <a:p>
          <a:r>
            <a:rPr lang="ru-RU" baseline="0"/>
            <a:t>Органы ЖКХ</a:t>
          </a:r>
          <a:endParaRPr lang="en-US"/>
        </a:p>
      </dgm:t>
    </dgm:pt>
    <dgm:pt modelId="{78640A56-2BC2-42A2-BEDC-64EBEA20226B}" type="parTrans" cxnId="{482BB1E7-8829-4034-9208-BACF4C8193B1}">
      <dgm:prSet/>
      <dgm:spPr/>
      <dgm:t>
        <a:bodyPr/>
        <a:lstStyle/>
        <a:p>
          <a:endParaRPr lang="en-US"/>
        </a:p>
      </dgm:t>
    </dgm:pt>
    <dgm:pt modelId="{0B9F5AE2-A07C-4A7E-8A92-7E0D73163C3C}" type="sibTrans" cxnId="{482BB1E7-8829-4034-9208-BACF4C8193B1}">
      <dgm:prSet/>
      <dgm:spPr/>
      <dgm:t>
        <a:bodyPr/>
        <a:lstStyle/>
        <a:p>
          <a:endParaRPr lang="en-US"/>
        </a:p>
      </dgm:t>
    </dgm:pt>
    <dgm:pt modelId="{F644C29D-DAF7-4C04-BA6B-A07E54DCE9DE}" type="pres">
      <dgm:prSet presAssocID="{01EF86CD-E9B3-49C3-ABC6-CDB017BE2B4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45E511-2BAB-4089-AE0D-18533911E65E}" type="pres">
      <dgm:prSet presAssocID="{231370D0-C044-4685-854E-7D65BDB9194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F9E720-CC43-4D3E-8358-5B008135183F}" type="pres">
      <dgm:prSet presAssocID="{834B45B6-B44B-4A0C-A259-F282038306CD}" presName="sibTrans" presStyleCnt="0"/>
      <dgm:spPr/>
    </dgm:pt>
    <dgm:pt modelId="{1B12A2B8-B853-46D1-BC9C-BF0D78094C05}" type="pres">
      <dgm:prSet presAssocID="{05BB1417-5310-459A-AABF-2354090DBF8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78950-5D4E-43CA-9588-D76A6136C3DE}" type="pres">
      <dgm:prSet presAssocID="{54EB4C15-C88D-4D86-B22F-3A60E679B72E}" presName="sibTrans" presStyleCnt="0"/>
      <dgm:spPr/>
    </dgm:pt>
    <dgm:pt modelId="{41398FC9-6BF4-457E-939D-FB4CDD585CA9}" type="pres">
      <dgm:prSet presAssocID="{10302F31-51BF-41A3-9E3D-49F6668B2D7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4FA1CF-5E1A-471E-90B5-0767DBDE477F}" type="pres">
      <dgm:prSet presAssocID="{BD68A639-31D2-45AC-A43D-4262DE6CC6A4}" presName="sibTrans" presStyleCnt="0"/>
      <dgm:spPr/>
    </dgm:pt>
    <dgm:pt modelId="{3D81C182-89A4-46B8-B17F-CDB1E7151268}" type="pres">
      <dgm:prSet presAssocID="{4CDC04FC-F570-4376-9A02-B5E57FB3FC9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9DB19-26A2-4DCB-A7FC-7A6AECFFD3E2}" type="pres">
      <dgm:prSet presAssocID="{4086272B-CFE4-4D18-96D1-6C0875228B15}" presName="sibTrans" presStyleCnt="0"/>
      <dgm:spPr/>
    </dgm:pt>
    <dgm:pt modelId="{51C6684E-2263-4D4F-AA24-B0BC23E16A9F}" type="pres">
      <dgm:prSet presAssocID="{8718EA93-F7FF-4B3E-90FB-95BCE777367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8F689-1154-47C8-A1B2-9CFD9C9DEC3A}" type="pres">
      <dgm:prSet presAssocID="{49B8E52B-96A3-424B-B52D-8D52AF922490}" presName="sibTrans" presStyleCnt="0"/>
      <dgm:spPr/>
    </dgm:pt>
    <dgm:pt modelId="{C5A086ED-30D9-43B8-9547-8D35713BBB13}" type="pres">
      <dgm:prSet presAssocID="{1BE00577-5D50-45E8-ACD5-74BA5AA6B59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ECAD7-ABFD-4110-A030-0FB6504AAA41}" type="pres">
      <dgm:prSet presAssocID="{783EACA9-9F4A-4739-B63F-1B99082C3C84}" presName="sibTrans" presStyleCnt="0"/>
      <dgm:spPr/>
    </dgm:pt>
    <dgm:pt modelId="{10D7F61A-8691-4C35-B36F-9B9AAE259E34}" type="pres">
      <dgm:prSet presAssocID="{9CD02B3A-7EB7-4F20-A036-420488E7359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09220-E65B-4BD3-B258-18E7D33A27DF}" type="pres">
      <dgm:prSet presAssocID="{C415CE12-D0BA-483C-B170-5E4D7AB1F1CE}" presName="sibTrans" presStyleCnt="0"/>
      <dgm:spPr/>
    </dgm:pt>
    <dgm:pt modelId="{7EAA3E63-9975-4B94-B44C-A8848538B235}" type="pres">
      <dgm:prSet presAssocID="{D70D62A8-2366-42F6-A3E6-F65B964AC3B0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A8096A-710E-4D76-96A3-61066F9558C5}" srcId="{01EF86CD-E9B3-49C3-ABC6-CDB017BE2B4C}" destId="{10302F31-51BF-41A3-9E3D-49F6668B2D7F}" srcOrd="2" destOrd="0" parTransId="{E4811496-226D-45FC-AC09-176334E5092F}" sibTransId="{BD68A639-31D2-45AC-A43D-4262DE6CC6A4}"/>
    <dgm:cxn modelId="{151268B8-8DDB-4A39-9893-A237BB3AB07E}" srcId="{01EF86CD-E9B3-49C3-ABC6-CDB017BE2B4C}" destId="{05BB1417-5310-459A-AABF-2354090DBF88}" srcOrd="1" destOrd="0" parTransId="{0A5111BD-9B22-4B99-B450-95A8E32D9AEC}" sibTransId="{54EB4C15-C88D-4D86-B22F-3A60E679B72E}"/>
    <dgm:cxn modelId="{3F325056-75D1-45BB-B08D-F9DE6309F14D}" type="presOf" srcId="{9CD02B3A-7EB7-4F20-A036-420488E7359E}" destId="{10D7F61A-8691-4C35-B36F-9B9AAE259E34}" srcOrd="0" destOrd="0" presId="urn:microsoft.com/office/officeart/2005/8/layout/default"/>
    <dgm:cxn modelId="{7145EBA2-4C56-457E-9BFB-98059E6508DF}" srcId="{01EF86CD-E9B3-49C3-ABC6-CDB017BE2B4C}" destId="{231370D0-C044-4685-854E-7D65BDB91949}" srcOrd="0" destOrd="0" parTransId="{DD564907-1937-41E7-A685-D38293A487EC}" sibTransId="{834B45B6-B44B-4A0C-A259-F282038306CD}"/>
    <dgm:cxn modelId="{C25C2C4F-484C-4F5E-B8C6-61771C973112}" srcId="{01EF86CD-E9B3-49C3-ABC6-CDB017BE2B4C}" destId="{8718EA93-F7FF-4B3E-90FB-95BCE777367C}" srcOrd="4" destOrd="0" parTransId="{5099EF64-9963-45AD-966E-20C768F7BF3F}" sibTransId="{49B8E52B-96A3-424B-B52D-8D52AF922490}"/>
    <dgm:cxn modelId="{16202F9B-9559-4B9B-A4E5-BA36A6BA33FC}" type="presOf" srcId="{D70D62A8-2366-42F6-A3E6-F65B964AC3B0}" destId="{7EAA3E63-9975-4B94-B44C-A8848538B235}" srcOrd="0" destOrd="0" presId="urn:microsoft.com/office/officeart/2005/8/layout/default"/>
    <dgm:cxn modelId="{CF837EC2-8913-4D00-8BB9-EB1044170C30}" srcId="{01EF86CD-E9B3-49C3-ABC6-CDB017BE2B4C}" destId="{4CDC04FC-F570-4376-9A02-B5E57FB3FC99}" srcOrd="3" destOrd="0" parTransId="{8D7FEB1A-D427-4A00-B1B6-0365E391E499}" sibTransId="{4086272B-CFE4-4D18-96D1-6C0875228B15}"/>
    <dgm:cxn modelId="{40703F21-673A-4D0D-A9CE-F56D1FE55ACB}" type="presOf" srcId="{8718EA93-F7FF-4B3E-90FB-95BCE777367C}" destId="{51C6684E-2263-4D4F-AA24-B0BC23E16A9F}" srcOrd="0" destOrd="0" presId="urn:microsoft.com/office/officeart/2005/8/layout/default"/>
    <dgm:cxn modelId="{7EAD0E11-0E04-4FF0-BE71-7FAB142808AC}" type="presOf" srcId="{1BE00577-5D50-45E8-ACD5-74BA5AA6B598}" destId="{C5A086ED-30D9-43B8-9547-8D35713BBB13}" srcOrd="0" destOrd="0" presId="urn:microsoft.com/office/officeart/2005/8/layout/default"/>
    <dgm:cxn modelId="{EC38C96D-FE0D-43FD-BB4D-0F167C3C87B7}" type="presOf" srcId="{01EF86CD-E9B3-49C3-ABC6-CDB017BE2B4C}" destId="{F644C29D-DAF7-4C04-BA6B-A07E54DCE9DE}" srcOrd="0" destOrd="0" presId="urn:microsoft.com/office/officeart/2005/8/layout/default"/>
    <dgm:cxn modelId="{0E8417D5-3CFA-46F7-B50B-009CEF685D10}" type="presOf" srcId="{05BB1417-5310-459A-AABF-2354090DBF88}" destId="{1B12A2B8-B853-46D1-BC9C-BF0D78094C05}" srcOrd="0" destOrd="0" presId="urn:microsoft.com/office/officeart/2005/8/layout/default"/>
    <dgm:cxn modelId="{D35DFB7C-AC04-4C25-8CF1-2F216E29D833}" srcId="{01EF86CD-E9B3-49C3-ABC6-CDB017BE2B4C}" destId="{9CD02B3A-7EB7-4F20-A036-420488E7359E}" srcOrd="6" destOrd="0" parTransId="{5CFB311D-0717-4432-87E1-C128FB8E3C54}" sibTransId="{C415CE12-D0BA-483C-B170-5E4D7AB1F1CE}"/>
    <dgm:cxn modelId="{7B7F0657-4DB3-44E5-9075-203D75A73D91}" srcId="{01EF86CD-E9B3-49C3-ABC6-CDB017BE2B4C}" destId="{1BE00577-5D50-45E8-ACD5-74BA5AA6B598}" srcOrd="5" destOrd="0" parTransId="{861E8EFC-1239-4BE2-AAB7-BBCD71682CFE}" sibTransId="{783EACA9-9F4A-4739-B63F-1B99082C3C84}"/>
    <dgm:cxn modelId="{51945C36-948E-4722-950F-2FEA277F7ABF}" type="presOf" srcId="{231370D0-C044-4685-854E-7D65BDB91949}" destId="{4045E511-2BAB-4089-AE0D-18533911E65E}" srcOrd="0" destOrd="0" presId="urn:microsoft.com/office/officeart/2005/8/layout/default"/>
    <dgm:cxn modelId="{482BB1E7-8829-4034-9208-BACF4C8193B1}" srcId="{01EF86CD-E9B3-49C3-ABC6-CDB017BE2B4C}" destId="{D70D62A8-2366-42F6-A3E6-F65B964AC3B0}" srcOrd="7" destOrd="0" parTransId="{78640A56-2BC2-42A2-BEDC-64EBEA20226B}" sibTransId="{0B9F5AE2-A07C-4A7E-8A92-7E0D73163C3C}"/>
    <dgm:cxn modelId="{78F1926D-4944-4EC6-9D05-E24B2687CD25}" type="presOf" srcId="{4CDC04FC-F570-4376-9A02-B5E57FB3FC99}" destId="{3D81C182-89A4-46B8-B17F-CDB1E7151268}" srcOrd="0" destOrd="0" presId="urn:microsoft.com/office/officeart/2005/8/layout/default"/>
    <dgm:cxn modelId="{526F4807-7ADF-499C-8209-1573EA885D5C}" type="presOf" srcId="{10302F31-51BF-41A3-9E3D-49F6668B2D7F}" destId="{41398FC9-6BF4-457E-939D-FB4CDD585CA9}" srcOrd="0" destOrd="0" presId="urn:microsoft.com/office/officeart/2005/8/layout/default"/>
    <dgm:cxn modelId="{754C703F-B115-47B4-B4A1-A60666C4B151}" type="presParOf" srcId="{F644C29D-DAF7-4C04-BA6B-A07E54DCE9DE}" destId="{4045E511-2BAB-4089-AE0D-18533911E65E}" srcOrd="0" destOrd="0" presId="urn:microsoft.com/office/officeart/2005/8/layout/default"/>
    <dgm:cxn modelId="{6167195A-CEFE-450B-99AA-402777FFFB5B}" type="presParOf" srcId="{F644C29D-DAF7-4C04-BA6B-A07E54DCE9DE}" destId="{A6F9E720-CC43-4D3E-8358-5B008135183F}" srcOrd="1" destOrd="0" presId="urn:microsoft.com/office/officeart/2005/8/layout/default"/>
    <dgm:cxn modelId="{3C99EFAE-E74B-427D-B794-2C87E5154A5D}" type="presParOf" srcId="{F644C29D-DAF7-4C04-BA6B-A07E54DCE9DE}" destId="{1B12A2B8-B853-46D1-BC9C-BF0D78094C05}" srcOrd="2" destOrd="0" presId="urn:microsoft.com/office/officeart/2005/8/layout/default"/>
    <dgm:cxn modelId="{B08FA255-06C5-48F3-A98F-A54B2AA73AB1}" type="presParOf" srcId="{F644C29D-DAF7-4C04-BA6B-A07E54DCE9DE}" destId="{74778950-5D4E-43CA-9588-D76A6136C3DE}" srcOrd="3" destOrd="0" presId="urn:microsoft.com/office/officeart/2005/8/layout/default"/>
    <dgm:cxn modelId="{D2F91A13-BA7F-4EEE-A745-4D469BCB0FC1}" type="presParOf" srcId="{F644C29D-DAF7-4C04-BA6B-A07E54DCE9DE}" destId="{41398FC9-6BF4-457E-939D-FB4CDD585CA9}" srcOrd="4" destOrd="0" presId="urn:microsoft.com/office/officeart/2005/8/layout/default"/>
    <dgm:cxn modelId="{F0709C15-2A1E-4640-B4EF-17C56C68BA1B}" type="presParOf" srcId="{F644C29D-DAF7-4C04-BA6B-A07E54DCE9DE}" destId="{D44FA1CF-5E1A-471E-90B5-0767DBDE477F}" srcOrd="5" destOrd="0" presId="urn:microsoft.com/office/officeart/2005/8/layout/default"/>
    <dgm:cxn modelId="{44FB47B8-CA15-4A40-B686-610B5AB06EA9}" type="presParOf" srcId="{F644C29D-DAF7-4C04-BA6B-A07E54DCE9DE}" destId="{3D81C182-89A4-46B8-B17F-CDB1E7151268}" srcOrd="6" destOrd="0" presId="urn:microsoft.com/office/officeart/2005/8/layout/default"/>
    <dgm:cxn modelId="{E7502E84-0D33-4CDF-AF59-08AFB4442F27}" type="presParOf" srcId="{F644C29D-DAF7-4C04-BA6B-A07E54DCE9DE}" destId="{7AF9DB19-26A2-4DCB-A7FC-7A6AECFFD3E2}" srcOrd="7" destOrd="0" presId="urn:microsoft.com/office/officeart/2005/8/layout/default"/>
    <dgm:cxn modelId="{B93AA691-AAF8-4622-BE9B-747A58679602}" type="presParOf" srcId="{F644C29D-DAF7-4C04-BA6B-A07E54DCE9DE}" destId="{51C6684E-2263-4D4F-AA24-B0BC23E16A9F}" srcOrd="8" destOrd="0" presId="urn:microsoft.com/office/officeart/2005/8/layout/default"/>
    <dgm:cxn modelId="{85AC3E0A-BC8B-4B63-8EEB-DF7F572B59F2}" type="presParOf" srcId="{F644C29D-DAF7-4C04-BA6B-A07E54DCE9DE}" destId="{CFC8F689-1154-47C8-A1B2-9CFD9C9DEC3A}" srcOrd="9" destOrd="0" presId="urn:microsoft.com/office/officeart/2005/8/layout/default"/>
    <dgm:cxn modelId="{9481B479-95D2-40B5-9C0B-9622E90F4CF2}" type="presParOf" srcId="{F644C29D-DAF7-4C04-BA6B-A07E54DCE9DE}" destId="{C5A086ED-30D9-43B8-9547-8D35713BBB13}" srcOrd="10" destOrd="0" presId="urn:microsoft.com/office/officeart/2005/8/layout/default"/>
    <dgm:cxn modelId="{19353FA5-EE9B-4F63-A73B-05D4271ABCBE}" type="presParOf" srcId="{F644C29D-DAF7-4C04-BA6B-A07E54DCE9DE}" destId="{26AECAD7-ABFD-4110-A030-0FB6504AAA41}" srcOrd="11" destOrd="0" presId="urn:microsoft.com/office/officeart/2005/8/layout/default"/>
    <dgm:cxn modelId="{2C7D8BB2-D07C-42AE-A7BA-6B7DEBFCE789}" type="presParOf" srcId="{F644C29D-DAF7-4C04-BA6B-A07E54DCE9DE}" destId="{10D7F61A-8691-4C35-B36F-9B9AAE259E34}" srcOrd="12" destOrd="0" presId="urn:microsoft.com/office/officeart/2005/8/layout/default"/>
    <dgm:cxn modelId="{B37FCD87-55F7-48AF-B07C-34BAAAADD990}" type="presParOf" srcId="{F644C29D-DAF7-4C04-BA6B-A07E54DCE9DE}" destId="{29A09220-E65B-4BD3-B258-18E7D33A27DF}" srcOrd="13" destOrd="0" presId="urn:microsoft.com/office/officeart/2005/8/layout/default"/>
    <dgm:cxn modelId="{A4D1E9D9-801D-4BC6-AEC2-D14426B94FDF}" type="presParOf" srcId="{F644C29D-DAF7-4C04-BA6B-A07E54DCE9DE}" destId="{7EAA3E63-9975-4B94-B44C-A8848538B235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499F8-D457-46DE-B388-FD7CE6FB795F}">
      <dsp:nvSpPr>
        <dsp:cNvPr id="0" name=""/>
        <dsp:cNvSpPr/>
      </dsp:nvSpPr>
      <dsp:spPr>
        <a:xfrm>
          <a:off x="0" y="563086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1. Финансовое консультирование: организация, методы и методика</a:t>
          </a:r>
          <a:endParaRPr lang="en-US" sz="1900" kern="1200" dirty="0"/>
        </a:p>
      </dsp:txBody>
      <dsp:txXfrm>
        <a:off x="21161" y="584247"/>
        <a:ext cx="10916408" cy="391163"/>
      </dsp:txXfrm>
    </dsp:sp>
    <dsp:sp modelId="{434EC672-25DD-4F22-9745-80E17A0C0E07}">
      <dsp:nvSpPr>
        <dsp:cNvPr id="0" name=""/>
        <dsp:cNvSpPr/>
      </dsp:nvSpPr>
      <dsp:spPr>
        <a:xfrm>
          <a:off x="0" y="1051291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2. Управление личными финансами, семейный бюджет и персональное финансовое планирование</a:t>
          </a:r>
          <a:endParaRPr lang="en-US" sz="1900" kern="1200" dirty="0"/>
        </a:p>
      </dsp:txBody>
      <dsp:txXfrm>
        <a:off x="21161" y="1072452"/>
        <a:ext cx="10916408" cy="391163"/>
      </dsp:txXfrm>
    </dsp:sp>
    <dsp:sp modelId="{9B4BC6FA-1920-4B55-B3A7-4DB172491611}">
      <dsp:nvSpPr>
        <dsp:cNvPr id="0" name=""/>
        <dsp:cNvSpPr/>
      </dsp:nvSpPr>
      <dsp:spPr>
        <a:xfrm>
          <a:off x="0" y="1539496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3. Банковские продукты и услуги. Небанковские кредитные организации</a:t>
          </a:r>
          <a:endParaRPr lang="en-US" sz="1900" kern="1200" dirty="0"/>
        </a:p>
      </dsp:txBody>
      <dsp:txXfrm>
        <a:off x="21161" y="1560657"/>
        <a:ext cx="10916408" cy="391163"/>
      </dsp:txXfrm>
    </dsp:sp>
    <dsp:sp modelId="{883E9714-A3D4-47F0-B7E4-ECFA4572F1B9}">
      <dsp:nvSpPr>
        <dsp:cNvPr id="0" name=""/>
        <dsp:cNvSpPr/>
      </dsp:nvSpPr>
      <dsp:spPr>
        <a:xfrm>
          <a:off x="0" y="2027701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4. Инвестиционные инструменты и риски инвестиций</a:t>
          </a:r>
          <a:endParaRPr lang="en-US" sz="1900" kern="1200" dirty="0"/>
        </a:p>
      </dsp:txBody>
      <dsp:txXfrm>
        <a:off x="21161" y="2048862"/>
        <a:ext cx="10916408" cy="391163"/>
      </dsp:txXfrm>
    </dsp:sp>
    <dsp:sp modelId="{7E5B11D3-6FDF-4C48-B91E-A656A4257682}">
      <dsp:nvSpPr>
        <dsp:cNvPr id="0" name=""/>
        <dsp:cNvSpPr/>
      </dsp:nvSpPr>
      <dsp:spPr>
        <a:xfrm>
          <a:off x="0" y="2515906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5. Налогообложение физических лиц и индивидуальных предпринимателей</a:t>
          </a:r>
          <a:endParaRPr lang="en-US" sz="1900" kern="1200" dirty="0"/>
        </a:p>
      </dsp:txBody>
      <dsp:txXfrm>
        <a:off x="21161" y="2537067"/>
        <a:ext cx="10916408" cy="391163"/>
      </dsp:txXfrm>
    </dsp:sp>
    <dsp:sp modelId="{AC115B50-F473-4FC9-8A79-AD4652642CAA}">
      <dsp:nvSpPr>
        <dsp:cNvPr id="0" name=""/>
        <dsp:cNvSpPr/>
      </dsp:nvSpPr>
      <dsp:spPr>
        <a:xfrm>
          <a:off x="0" y="3004111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6. Страховые услуги населению и социальное страхование</a:t>
          </a:r>
          <a:endParaRPr lang="en-US" sz="1900" kern="1200" dirty="0"/>
        </a:p>
      </dsp:txBody>
      <dsp:txXfrm>
        <a:off x="21161" y="3025272"/>
        <a:ext cx="10916408" cy="391163"/>
      </dsp:txXfrm>
    </dsp:sp>
    <dsp:sp modelId="{F65EA67D-F083-4F7B-B98F-F8A78AC5AA48}">
      <dsp:nvSpPr>
        <dsp:cNvPr id="0" name=""/>
        <dsp:cNvSpPr/>
      </dsp:nvSpPr>
      <dsp:spPr>
        <a:xfrm>
          <a:off x="0" y="3492316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7. Государственное и негосударственное пенсионное обеспечение</a:t>
          </a:r>
          <a:endParaRPr lang="en-US" sz="1900" kern="1200" dirty="0"/>
        </a:p>
      </dsp:txBody>
      <dsp:txXfrm>
        <a:off x="21161" y="3513477"/>
        <a:ext cx="10916408" cy="391163"/>
      </dsp:txXfrm>
    </dsp:sp>
    <dsp:sp modelId="{D73E7009-6D55-4F2D-92C3-08666F20BFC3}">
      <dsp:nvSpPr>
        <dsp:cNvPr id="0" name=""/>
        <dsp:cNvSpPr/>
      </dsp:nvSpPr>
      <dsp:spPr>
        <a:xfrm>
          <a:off x="0" y="3980521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8. Финансовая безопасность и мошенничество</a:t>
          </a:r>
          <a:endParaRPr lang="en-US" sz="1900" kern="1200" dirty="0"/>
        </a:p>
      </dsp:txBody>
      <dsp:txXfrm>
        <a:off x="21161" y="4001682"/>
        <a:ext cx="10916408" cy="391163"/>
      </dsp:txXfrm>
    </dsp:sp>
    <dsp:sp modelId="{8DEDB2AC-0B8C-4197-9F8E-7D48D3FC8062}">
      <dsp:nvSpPr>
        <dsp:cNvPr id="0" name=""/>
        <dsp:cNvSpPr/>
      </dsp:nvSpPr>
      <dsp:spPr>
        <a:xfrm>
          <a:off x="0" y="4468726"/>
          <a:ext cx="10958730" cy="4334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9. Защита прав потребителей финансовых услуг</a:t>
          </a:r>
          <a:endParaRPr lang="en-US" sz="1900" kern="1200" dirty="0"/>
        </a:p>
      </dsp:txBody>
      <dsp:txXfrm>
        <a:off x="21161" y="4489887"/>
        <a:ext cx="10916408" cy="391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ECE68-CC3A-4F73-8806-CD91C77EABE1}">
      <dsp:nvSpPr>
        <dsp:cNvPr id="0" name=""/>
        <dsp:cNvSpPr/>
      </dsp:nvSpPr>
      <dsp:spPr>
        <a:xfrm>
          <a:off x="0" y="0"/>
          <a:ext cx="10137913" cy="980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Молодежь на «ты» с цифровизацией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Где взять первичный капитал?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Какие есть удобные новинки?</a:t>
          </a:r>
        </a:p>
      </dsp:txBody>
      <dsp:txXfrm>
        <a:off x="2125679" y="0"/>
        <a:ext cx="8012233" cy="980971"/>
      </dsp:txXfrm>
    </dsp:sp>
    <dsp:sp modelId="{77367D4D-6011-4B15-84C8-8DA16090154E}">
      <dsp:nvSpPr>
        <dsp:cNvPr id="0" name=""/>
        <dsp:cNvSpPr/>
      </dsp:nvSpPr>
      <dsp:spPr>
        <a:xfrm>
          <a:off x="98097" y="98097"/>
          <a:ext cx="2027582" cy="7847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t="-59000" b="-59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D65B25-559F-4BC8-BDBB-7F2892FDF304}">
      <dsp:nvSpPr>
        <dsp:cNvPr id="0" name=""/>
        <dsp:cNvSpPr/>
      </dsp:nvSpPr>
      <dsp:spPr>
        <a:xfrm>
          <a:off x="0" y="1079068"/>
          <a:ext cx="10137913" cy="980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Семьи с детьми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Как приучить детей к финансовой самостоятельности?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Ипотека?</a:t>
          </a:r>
        </a:p>
      </dsp:txBody>
      <dsp:txXfrm>
        <a:off x="2125679" y="1079068"/>
        <a:ext cx="8012233" cy="980971"/>
      </dsp:txXfrm>
    </dsp:sp>
    <dsp:sp modelId="{D1372353-97A9-419B-8F71-150E845D94E3}">
      <dsp:nvSpPr>
        <dsp:cNvPr id="0" name=""/>
        <dsp:cNvSpPr/>
      </dsp:nvSpPr>
      <dsp:spPr>
        <a:xfrm>
          <a:off x="98097" y="1177165"/>
          <a:ext cx="2027582" cy="7847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t="-59000" b="-59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21C2D-9BB1-467F-9626-8178F1E662A9}">
      <dsp:nvSpPr>
        <dsp:cNvPr id="0" name=""/>
        <dsp:cNvSpPr/>
      </dsp:nvSpPr>
      <dsp:spPr>
        <a:xfrm>
          <a:off x="0" y="2158136"/>
          <a:ext cx="10137913" cy="980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100" kern="1200" dirty="0"/>
            <a:t>Предприниматели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latin typeface="Calibri" panose="020F0502020204030204" pitchFamily="34" charset="0"/>
              <a:cs typeface="Calibri" panose="020F0502020204030204" pitchFamily="34" charset="0"/>
            </a:rPr>
            <a:t>● </a:t>
          </a:r>
          <a:r>
            <a:rPr lang="ru-RU" sz="1600" kern="1200" dirty="0"/>
            <a:t>Как оптимизировать уплату налогов?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latin typeface="Calibri" panose="020F0502020204030204" pitchFamily="34" charset="0"/>
              <a:cs typeface="Calibri" panose="020F0502020204030204" pitchFamily="34" charset="0"/>
            </a:rPr>
            <a:t>● </a:t>
          </a:r>
          <a:r>
            <a:rPr lang="ru-RU" sz="1600" kern="1200" dirty="0"/>
            <a:t>А будет ли у меня пенсия при самозанятости?</a:t>
          </a:r>
        </a:p>
      </dsp:txBody>
      <dsp:txXfrm>
        <a:off x="2125679" y="2158136"/>
        <a:ext cx="8012233" cy="980971"/>
      </dsp:txXfrm>
    </dsp:sp>
    <dsp:sp modelId="{7C3C1BD7-2E0C-4209-B474-193D917D2E26}">
      <dsp:nvSpPr>
        <dsp:cNvPr id="0" name=""/>
        <dsp:cNvSpPr/>
      </dsp:nvSpPr>
      <dsp:spPr>
        <a:xfrm>
          <a:off x="98097" y="2256234"/>
          <a:ext cx="2027582" cy="7847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t="-79000" b="-79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53198A-6900-4444-A5A7-5E52C06C4F19}">
      <dsp:nvSpPr>
        <dsp:cNvPr id="0" name=""/>
        <dsp:cNvSpPr/>
      </dsp:nvSpPr>
      <dsp:spPr>
        <a:xfrm>
          <a:off x="0" y="3237205"/>
          <a:ext cx="10137913" cy="980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Работающее население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Как платить удобно и быстро?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/>
            <a:t>Стоит ли копить на пенсию?</a:t>
          </a:r>
        </a:p>
      </dsp:txBody>
      <dsp:txXfrm>
        <a:off x="2125679" y="3237205"/>
        <a:ext cx="8012233" cy="980971"/>
      </dsp:txXfrm>
    </dsp:sp>
    <dsp:sp modelId="{833D648F-972A-4763-A51C-8AE03E9A4C27}">
      <dsp:nvSpPr>
        <dsp:cNvPr id="0" name=""/>
        <dsp:cNvSpPr/>
      </dsp:nvSpPr>
      <dsp:spPr>
        <a:xfrm>
          <a:off x="98097" y="3335302"/>
          <a:ext cx="2027582" cy="7847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t="-59000" b="-59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2C1F59-F4A5-4F0F-A15E-7FA62795FE83}">
      <dsp:nvSpPr>
        <dsp:cNvPr id="0" name=""/>
        <dsp:cNvSpPr/>
      </dsp:nvSpPr>
      <dsp:spPr>
        <a:xfrm>
          <a:off x="0" y="4316273"/>
          <a:ext cx="10137913" cy="980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Граждане серебряного возраста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latin typeface="Calibri" panose="020F0502020204030204" pitchFamily="34" charset="0"/>
              <a:cs typeface="Calibri" panose="020F0502020204030204" pitchFamily="34" charset="0"/>
            </a:rPr>
            <a:t>● </a:t>
          </a:r>
          <a:r>
            <a:rPr lang="ru-RU" sz="1600" kern="1200" dirty="0"/>
            <a:t>А меня не обманут?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>
              <a:latin typeface="Calibri" panose="020F0502020204030204" pitchFamily="34" charset="0"/>
              <a:cs typeface="Calibri" panose="020F0502020204030204" pitchFamily="34" charset="0"/>
            </a:rPr>
            <a:t>● </a:t>
          </a:r>
          <a:r>
            <a:rPr lang="ru-RU" sz="1600" kern="1200" dirty="0"/>
            <a:t>Как вписать в новые финансовые рамки привычный стиль жизни?</a:t>
          </a:r>
        </a:p>
      </dsp:txBody>
      <dsp:txXfrm>
        <a:off x="2125679" y="4316273"/>
        <a:ext cx="8012233" cy="980971"/>
      </dsp:txXfrm>
    </dsp:sp>
    <dsp:sp modelId="{78A78065-4C65-482C-BE63-9C69A99F4A69}">
      <dsp:nvSpPr>
        <dsp:cNvPr id="0" name=""/>
        <dsp:cNvSpPr/>
      </dsp:nvSpPr>
      <dsp:spPr>
        <a:xfrm>
          <a:off x="98097" y="4414371"/>
          <a:ext cx="2027582" cy="78477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t="-59000" b="-59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5E511-2BAB-4089-AE0D-18533911E65E}">
      <dsp:nvSpPr>
        <dsp:cNvPr id="0" name=""/>
        <dsp:cNvSpPr/>
      </dsp:nvSpPr>
      <dsp:spPr>
        <a:xfrm>
          <a:off x="2812" y="340206"/>
          <a:ext cx="2231528" cy="1338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/>
            <a:t>МФЦ</a:t>
          </a:r>
          <a:endParaRPr lang="en-US" sz="1900" kern="1200"/>
        </a:p>
      </dsp:txBody>
      <dsp:txXfrm>
        <a:off x="2812" y="340206"/>
        <a:ext cx="2231528" cy="1338917"/>
      </dsp:txXfrm>
    </dsp:sp>
    <dsp:sp modelId="{1B12A2B8-B853-46D1-BC9C-BF0D78094C05}">
      <dsp:nvSpPr>
        <dsp:cNvPr id="0" name=""/>
        <dsp:cNvSpPr/>
      </dsp:nvSpPr>
      <dsp:spPr>
        <a:xfrm>
          <a:off x="2457494" y="340206"/>
          <a:ext cx="2231528" cy="1338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/>
            <a:t>Органы социальной защиты</a:t>
          </a:r>
          <a:endParaRPr lang="en-US" sz="1900" kern="1200"/>
        </a:p>
      </dsp:txBody>
      <dsp:txXfrm>
        <a:off x="2457494" y="340206"/>
        <a:ext cx="2231528" cy="1338917"/>
      </dsp:txXfrm>
    </dsp:sp>
    <dsp:sp modelId="{41398FC9-6BF4-457E-939D-FB4CDD585CA9}">
      <dsp:nvSpPr>
        <dsp:cNvPr id="0" name=""/>
        <dsp:cNvSpPr/>
      </dsp:nvSpPr>
      <dsp:spPr>
        <a:xfrm>
          <a:off x="4912176" y="340206"/>
          <a:ext cx="2231528" cy="1338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/>
            <a:t>Уполномоченные по правам граждан и предпринимателей</a:t>
          </a:r>
          <a:endParaRPr lang="en-US" sz="1900" kern="1200"/>
        </a:p>
      </dsp:txBody>
      <dsp:txXfrm>
        <a:off x="4912176" y="340206"/>
        <a:ext cx="2231528" cy="1338917"/>
      </dsp:txXfrm>
    </dsp:sp>
    <dsp:sp modelId="{3D81C182-89A4-46B8-B17F-CDB1E7151268}">
      <dsp:nvSpPr>
        <dsp:cNvPr id="0" name=""/>
        <dsp:cNvSpPr/>
      </dsp:nvSpPr>
      <dsp:spPr>
        <a:xfrm>
          <a:off x="7366858" y="340206"/>
          <a:ext cx="2231528" cy="1338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/>
            <a:t>Муниципальные депутаты и их помощники</a:t>
          </a:r>
          <a:endParaRPr lang="en-US" sz="1900" kern="1200"/>
        </a:p>
      </dsp:txBody>
      <dsp:txXfrm>
        <a:off x="7366858" y="340206"/>
        <a:ext cx="2231528" cy="1338917"/>
      </dsp:txXfrm>
    </dsp:sp>
    <dsp:sp modelId="{51C6684E-2263-4D4F-AA24-B0BC23E16A9F}">
      <dsp:nvSpPr>
        <dsp:cNvPr id="0" name=""/>
        <dsp:cNvSpPr/>
      </dsp:nvSpPr>
      <dsp:spPr>
        <a:xfrm>
          <a:off x="2812" y="1902276"/>
          <a:ext cx="2231528" cy="1338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Корпоративные университеты, профсоюзы</a:t>
          </a:r>
          <a:endParaRPr lang="en-US" sz="1900" kern="1200" dirty="0"/>
        </a:p>
      </dsp:txBody>
      <dsp:txXfrm>
        <a:off x="2812" y="1902276"/>
        <a:ext cx="2231528" cy="1338917"/>
      </dsp:txXfrm>
    </dsp:sp>
    <dsp:sp modelId="{C5A086ED-30D9-43B8-9547-8D35713BBB13}">
      <dsp:nvSpPr>
        <dsp:cNvPr id="0" name=""/>
        <dsp:cNvSpPr/>
      </dsp:nvSpPr>
      <dsp:spPr>
        <a:xfrm>
          <a:off x="2457494" y="1902276"/>
          <a:ext cx="2231528" cy="1338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dirty="0"/>
            <a:t>Волонтерские организации</a:t>
          </a:r>
          <a:endParaRPr lang="en-US" sz="1900" kern="1200" dirty="0"/>
        </a:p>
      </dsp:txBody>
      <dsp:txXfrm>
        <a:off x="2457494" y="1902276"/>
        <a:ext cx="2231528" cy="1338917"/>
      </dsp:txXfrm>
    </dsp:sp>
    <dsp:sp modelId="{10D7F61A-8691-4C35-B36F-9B9AAE259E34}">
      <dsp:nvSpPr>
        <dsp:cNvPr id="0" name=""/>
        <dsp:cNvSpPr/>
      </dsp:nvSpPr>
      <dsp:spPr>
        <a:xfrm>
          <a:off x="4912176" y="1902276"/>
          <a:ext cx="2231528" cy="1338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/>
            <a:t>Организации гражданского общества</a:t>
          </a:r>
          <a:endParaRPr lang="en-US" sz="1900" kern="1200"/>
        </a:p>
      </dsp:txBody>
      <dsp:txXfrm>
        <a:off x="4912176" y="1902276"/>
        <a:ext cx="2231528" cy="1338917"/>
      </dsp:txXfrm>
    </dsp:sp>
    <dsp:sp modelId="{7EAA3E63-9975-4B94-B44C-A8848538B235}">
      <dsp:nvSpPr>
        <dsp:cNvPr id="0" name=""/>
        <dsp:cNvSpPr/>
      </dsp:nvSpPr>
      <dsp:spPr>
        <a:xfrm>
          <a:off x="7366858" y="1902276"/>
          <a:ext cx="2231528" cy="1338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/>
            <a:t>Органы ЖКХ</a:t>
          </a:r>
          <a:endParaRPr lang="en-US" sz="1900" kern="1200"/>
        </a:p>
      </dsp:txBody>
      <dsp:txXfrm>
        <a:off x="7366858" y="1902276"/>
        <a:ext cx="2231528" cy="1338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DA5809-5664-4520-ADC8-6959936A11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A2E5B0-9F9A-4EB0-BCA8-102A539210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634276" y="2675611"/>
            <a:ext cx="4331976" cy="1506777"/>
          </a:xfrm>
          <a:prstGeom prst="rect">
            <a:avLst/>
          </a:prstGeom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id="{D4C54414-6E76-4C63-9BDF-ED19F3B331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12D6AF-1BEE-4495-BACC-54013F04D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8004" y="1480930"/>
            <a:ext cx="5607908" cy="3254321"/>
          </a:xfrm>
        </p:spPr>
        <p:txBody>
          <a:bodyPr>
            <a:normAutofit/>
          </a:bodyPr>
          <a:lstStyle/>
          <a:p>
            <a:pPr algn="l"/>
            <a:r>
              <a:rPr lang="ru-RU" sz="6500"/>
              <a:t>Институт финансовой грамотности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DF61BF0-89F7-46FC-8C61-4AB108FAE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8006" y="4804850"/>
            <a:ext cx="560790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ru-RU" sz="2100">
                <a:solidFill>
                  <a:srgbClr val="EFEDE3"/>
                </a:solidFill>
              </a:rPr>
              <a:t>Федеральный методический центр по финансовой грамотности взрослого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681208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638F2F-4688-4030-B1CC-802724443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02459"/>
              </p:ext>
            </p:extLst>
          </p:nvPr>
        </p:nvGraphicFramePr>
        <p:xfrm>
          <a:off x="1130300" y="1689100"/>
          <a:ext cx="10782300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1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0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204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Какие СМИ подходят для публикации?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СМИ печатные: от 5000 экз.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Интернет-СМИ: посещаемость от 100 чел./день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Социальные сети, блоги (ФМЦ или официальных страниц проекта).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Сайты региональных программ и их же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соцсети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204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Какие подтверждающие материалы нужно прикрепить на страницу отчета?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очного мероприятия - 3 фото,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вебинара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- 2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принтскрина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экрана, где видно количество участников.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Контакты человека, который может подтвердить факт проведения очного мероприятия.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Публикация: ссылку, на СМИ и// или скан публикации //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принтскрин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страницы с размещением статьи.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Теле-/радиоэфир: 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принтскрин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страницы в интернете, где кадры с вашим участием (текст о прошедшем эфире с вашей фамилией), либо эфирную справку // ссылку на СМИ.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D0F16A7A-3C26-4103-83BC-8825CE636001}"/>
              </a:ext>
            </a:extLst>
          </p:cNvPr>
          <p:cNvSpPr txBox="1">
            <a:spLocks/>
          </p:cNvSpPr>
          <p:nvPr/>
        </p:nvSpPr>
        <p:spPr>
          <a:xfrm>
            <a:off x="916880" y="930009"/>
            <a:ext cx="11275120" cy="760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b="1" dirty="0" smtClean="0"/>
              <a:t>Критерии мероприятий</a:t>
            </a:r>
            <a:endParaRPr lang="ru-RU" sz="3100" b="1" dirty="0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48C811F0-0ED8-4A7B-BFDE-6433C690E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3751" y="303896"/>
            <a:ext cx="1910102" cy="257067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279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638F2F-4688-4030-B1CC-802724443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48C811F0-0ED8-4A7B-BFDE-6433C690E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3751" y="303896"/>
            <a:ext cx="1910102" cy="257067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16A7A-3C26-4103-83BC-8825CE63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764" y="1327355"/>
            <a:ext cx="3559425" cy="4482564"/>
          </a:xfrm>
        </p:spPr>
        <p:txBody>
          <a:bodyPr>
            <a:normAutofit/>
          </a:bodyPr>
          <a:lstStyle/>
          <a:p>
            <a:r>
              <a:rPr lang="ru-RU" sz="3200" b="1" dirty="0"/>
              <a:t>Направления взаимодействия ИФГ с филиалами</a:t>
            </a:r>
            <a:endParaRPr lang="ru-RU" sz="31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72240-7657-4D89-97BC-245E14817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1095955"/>
            <a:ext cx="6560168" cy="4666089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3200" dirty="0"/>
              <a:t>Мероприятия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/>
              <a:t>Партнеры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/>
              <a:t>Площадки взаимодействия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/>
              <a:t>Предыдущий опыт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 smtClean="0"/>
              <a:t>СМИ</a:t>
            </a:r>
            <a:endParaRPr lang="ru-RU" sz="3200" dirty="0"/>
          </a:p>
          <a:p>
            <a:pPr algn="just">
              <a:buFont typeface="Wingdings" pitchFamily="2" charset="2"/>
              <a:buChar char="§"/>
            </a:pPr>
            <a:r>
              <a:rPr lang="ru-RU" sz="3200" dirty="0" smtClean="0"/>
              <a:t>Дидактические материалы </a:t>
            </a:r>
            <a:endParaRPr lang="ru-RU" sz="3200" dirty="0"/>
          </a:p>
          <a:p>
            <a:pPr algn="just">
              <a:buFont typeface="Wingdings" pitchFamily="2" charset="2"/>
              <a:buChar char="§"/>
            </a:pPr>
            <a:r>
              <a:rPr lang="ru-RU" sz="3200" dirty="0"/>
              <a:t>Методическое обеспечение</a:t>
            </a:r>
          </a:p>
          <a:p>
            <a:endParaRPr lang="ru-RU" sz="3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C19CEE-435E-4643-849E-5194A57437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89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FBBF0-5FC5-4B56-BE0D-CA5FDBE716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000" dirty="0"/>
              <a:t>Институт финансовой грамотности</a:t>
            </a:r>
            <a:br>
              <a:rPr lang="ru-RU" sz="5000" dirty="0"/>
            </a:br>
            <a:r>
              <a:rPr lang="ru-RU" sz="5000" dirty="0" err="1"/>
              <a:t>Финуниверситет</a:t>
            </a:r>
            <a:endParaRPr lang="ru-RU" sz="5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0CFBEF-C447-40C6-8003-C391AB3CE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naanazarova@fa.ru</a:t>
            </a:r>
            <a:endParaRPr lang="en-US" dirty="0"/>
          </a:p>
          <a:p>
            <a:r>
              <a:rPr lang="en-US" dirty="0"/>
              <a:t>vminchichova@fa.ru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756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BB1650-B616-4EFB-9FB7-5D93104B5A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5B0AA9-4E51-4632-859F-7C79110AB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3" y="801858"/>
            <a:ext cx="7110509" cy="5570807"/>
          </a:xfrm>
        </p:spPr>
        <p:txBody>
          <a:bodyPr anchor="ctr">
            <a:noAutofit/>
          </a:bodyPr>
          <a:lstStyle/>
          <a:p>
            <a:r>
              <a:rPr lang="ru-RU" sz="2500" dirty="0"/>
              <a:t>Основания для функционирования ИФГ и ФМЦ:</a:t>
            </a:r>
          </a:p>
          <a:p>
            <a:pPr lvl="1"/>
            <a:endParaRPr lang="ru-RU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ru-RU" sz="2500" dirty="0">
                <a:latin typeface="Calibri" panose="020F0502020204030204" pitchFamily="34" charset="0"/>
                <a:cs typeface="Times New Roman" panose="02020603050405020304" pitchFamily="18" charset="0"/>
              </a:rPr>
              <a:t>Стратегия повышения финансовой грамотности в Российской Федерации на 2017-2023 гг.</a:t>
            </a:r>
          </a:p>
          <a:p>
            <a:pPr lvl="1"/>
            <a:r>
              <a:rPr lang="ru-RU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Распоряжение Правительства Российской Федерации от 10 февраля 2021 г. №291-р</a:t>
            </a:r>
          </a:p>
          <a:p>
            <a:pPr lvl="1"/>
            <a:r>
              <a:rPr lang="ru-RU" sz="2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ректора Финансового университета от 30 марта 2021 года № 0720/о</a:t>
            </a:r>
            <a:endParaRPr lang="ru-RU" sz="25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47C962-A905-4168-832D-BF622B381E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527850" y="0"/>
            <a:ext cx="4664149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0CAA55C-9F48-4F94-95AA-5635394974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0738A-9286-48A1-921D-7D7D81FFF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3026" y="1252181"/>
            <a:ext cx="3532986" cy="4965739"/>
          </a:xfrm>
        </p:spPr>
        <p:txBody>
          <a:bodyPr>
            <a:normAutofit/>
          </a:bodyPr>
          <a:lstStyle/>
          <a:p>
            <a:r>
              <a:rPr lang="ru-RU" sz="3000" dirty="0">
                <a:solidFill>
                  <a:schemeClr val="bg2"/>
                </a:solidFill>
              </a:rPr>
              <a:t>1 апреля 2021 г. в </a:t>
            </a:r>
            <a:r>
              <a:rPr lang="ru-RU" sz="3000" dirty="0" err="1">
                <a:solidFill>
                  <a:schemeClr val="bg2"/>
                </a:solidFill>
              </a:rPr>
              <a:t>Финуниверситете</a:t>
            </a:r>
            <a:r>
              <a:rPr lang="ru-RU" sz="3000" dirty="0">
                <a:solidFill>
                  <a:schemeClr val="bg2"/>
                </a:solidFill>
              </a:rPr>
              <a:t> создан Институт финансовой грамотности. </a:t>
            </a:r>
            <a:br>
              <a:rPr lang="ru-RU" sz="3000" dirty="0">
                <a:solidFill>
                  <a:schemeClr val="bg2"/>
                </a:solidFill>
              </a:rPr>
            </a:br>
            <a:r>
              <a:rPr lang="ru-RU" sz="3000" dirty="0">
                <a:solidFill>
                  <a:schemeClr val="bg2"/>
                </a:solidFill>
              </a:rPr>
              <a:t/>
            </a:r>
            <a:br>
              <a:rPr lang="ru-RU" sz="3000" dirty="0">
                <a:solidFill>
                  <a:schemeClr val="bg2"/>
                </a:solidFill>
              </a:rPr>
            </a:br>
            <a:r>
              <a:rPr lang="ru-RU" sz="3000" dirty="0">
                <a:solidFill>
                  <a:schemeClr val="bg2"/>
                </a:solidFill>
              </a:rPr>
              <a:t>На его базе выделен Федеральный методический центр</a:t>
            </a:r>
          </a:p>
        </p:txBody>
      </p:sp>
    </p:spTree>
    <p:extLst>
      <p:ext uri="{BB962C8B-B14F-4D97-AF65-F5344CB8AC3E}">
        <p14:creationId xmlns:p14="http://schemas.microsoft.com/office/powerpoint/2010/main" val="242091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198D3-29F3-48CC-BDF1-7DF2FEE5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Главные цели и задачи ИФГ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DCF90E-5145-4D8D-8A19-C332402FC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99138"/>
            <a:ext cx="10105292" cy="4487594"/>
          </a:xfrm>
        </p:spPr>
        <p:txBody>
          <a:bodyPr>
            <a:normAutofit fontScale="92500" lnSpcReduction="20000"/>
          </a:bodyPr>
          <a:lstStyle/>
          <a:p>
            <a:r>
              <a:rPr lang="ru-RU" sz="2500" dirty="0"/>
              <a:t>Обучение специалистов из числа государственных организаций и структур, центров, ассоциаций, которые в своей профессиональной деятельности связаны с финансовыми вопросами и главным образом постоянно контактируют со взрослым населением из основных целевых групп и амбассадоров финансовой грамотности в постоянно контактирующих со взрослым населением организациях во всех регионах России</a:t>
            </a:r>
          </a:p>
          <a:p>
            <a:r>
              <a:rPr lang="ru-RU" sz="2500" dirty="0"/>
              <a:t>Методическая и дидактическая поддержка специалистов, амбассадоров финансовой грамотности</a:t>
            </a:r>
          </a:p>
          <a:p>
            <a:r>
              <a:rPr lang="ru-RU" sz="2500" dirty="0"/>
              <a:t>Создание образовательных программ ознакомления и применения финансовых знаний для населения</a:t>
            </a:r>
          </a:p>
          <a:p>
            <a:r>
              <a:rPr lang="ru-RU" sz="2500" dirty="0"/>
              <a:t>Реализация мероприятий по повышению финансовой грамотности взрослого населения</a:t>
            </a:r>
          </a:p>
          <a:p>
            <a:r>
              <a:rPr lang="ru-RU" sz="2500" dirty="0"/>
              <a:t>Информационная поддержка распространения финансовой грамотности амбассадорами, экспертами ИФГ</a:t>
            </a:r>
          </a:p>
        </p:txBody>
      </p:sp>
    </p:spTree>
    <p:extLst>
      <p:ext uri="{BB962C8B-B14F-4D97-AF65-F5344CB8AC3E}">
        <p14:creationId xmlns:p14="http://schemas.microsoft.com/office/powerpoint/2010/main" val="314753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AA587-E285-45E4-8781-090F1FCE5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42" y="348175"/>
            <a:ext cx="10958731" cy="1485900"/>
          </a:xfrm>
        </p:spPr>
        <p:txBody>
          <a:bodyPr>
            <a:normAutofit/>
          </a:bodyPr>
          <a:lstStyle/>
          <a:p>
            <a:r>
              <a:rPr lang="ru-RU" sz="4000" dirty="0"/>
              <a:t>Структура базовой образовательной программы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4AD03903-F203-48FD-8C32-265158EFB5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437619"/>
              </p:ext>
            </p:extLst>
          </p:nvPr>
        </p:nvGraphicFramePr>
        <p:xfrm>
          <a:off x="1026943" y="1392703"/>
          <a:ext cx="10958730" cy="546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407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1D8973-EAA9-459A-AF59-BBB4233D6C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F3ADF9-134A-45AF-BA8C-7C89E3BB4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91" y="333342"/>
            <a:ext cx="6713958" cy="5261317"/>
          </a:xfrm>
        </p:spPr>
        <p:txBody>
          <a:bodyPr>
            <a:noAutofit/>
          </a:bodyPr>
          <a:lstStyle/>
          <a:p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цифровые платформы и инструменты: краудфандинг, маркетплейс, криптовалюты, цифровой рубль</a:t>
            </a:r>
          </a:p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Инициативное бюджетирование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нтеграция ребенка в финансовые отношения</a:t>
            </a:r>
          </a:p>
          <a:p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Семейное бюджетирование для родителей, людей предпенсионного возраста</a:t>
            </a:r>
          </a:p>
          <a:p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Финансовый план предпринимателя</a:t>
            </a:r>
          </a:p>
          <a:p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Электронные страховые полисы и самостоятельная регистрация страхового случая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Самозанятость, обучение женщин, лиц серебряного возраста</a:t>
            </a:r>
          </a:p>
          <a:p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Пенсионные баллы и пенсионные льготы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Кибербезопасность электронных платежей,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NFC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Актуальные программы финансовой поддержки граждан</a:t>
            </a:r>
            <a:endParaRPr lang="ru-RU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A8A33-C0D0-416D-8359-724B8828C7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661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Белые лампы, среди которых одна желтая">
            <a:extLst>
              <a:ext uri="{FF2B5EF4-FFF2-40B4-BE49-F238E27FC236}">
                <a16:creationId xmlns:a16="http://schemas.microsoft.com/office/drawing/2014/main" id="{59B29B7B-DAA6-4F1B-8599-6C075FDDA5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77" r="35647" b="-1"/>
          <a:stretch/>
        </p:blipFill>
        <p:spPr>
          <a:xfrm>
            <a:off x="7612260" y="10"/>
            <a:ext cx="457973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8274D-BC81-41DD-8DC2-CFD0834AF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471" y="4534677"/>
            <a:ext cx="4365316" cy="148590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Новые темы образовательной программы 2021 (по сравнению со списком тем 2015)</a:t>
            </a:r>
          </a:p>
        </p:txBody>
      </p:sp>
    </p:spTree>
    <p:extLst>
      <p:ext uri="{BB962C8B-B14F-4D97-AF65-F5344CB8AC3E}">
        <p14:creationId xmlns:p14="http://schemas.microsoft.com/office/powerpoint/2010/main" val="153379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3DD93A-B74F-44EA-83CB-CFA88A72A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122" y="371061"/>
            <a:ext cx="11449878" cy="1485900"/>
          </a:xfrm>
        </p:spPr>
        <p:txBody>
          <a:bodyPr/>
          <a:lstStyle/>
          <a:p>
            <a:r>
              <a:rPr lang="ru-RU" dirty="0"/>
              <a:t>Целевые аудитории и некоторые их проблемы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6B08E73-FE41-4556-8C7D-7899E7088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029422"/>
              </p:ext>
            </p:extLst>
          </p:nvPr>
        </p:nvGraphicFramePr>
        <p:xfrm>
          <a:off x="1219199" y="1272209"/>
          <a:ext cx="10137913" cy="5300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225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2046C0-2B69-4A1A-8C5B-9C4BE6C2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896622" cy="1485900"/>
          </a:xfrm>
        </p:spPr>
        <p:txBody>
          <a:bodyPr/>
          <a:lstStyle/>
          <a:p>
            <a:r>
              <a:rPr lang="ru-RU" dirty="0"/>
              <a:t>Кто контактирует с целевыми группами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EAA05DAF-1BA8-467E-A72F-0E4A496D2A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685326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259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638F2F-4688-4030-B1CC-802724443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48C811F0-0ED8-4A7B-BFDE-6433C690E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3751" y="303896"/>
            <a:ext cx="1910102" cy="257067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16A7A-3C26-4103-83BC-8825CE63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764" y="1327355"/>
            <a:ext cx="3559425" cy="4482564"/>
          </a:xfrm>
        </p:spPr>
        <p:txBody>
          <a:bodyPr>
            <a:normAutofit/>
          </a:bodyPr>
          <a:lstStyle/>
          <a:p>
            <a:r>
              <a:rPr lang="ru-RU" sz="3100" dirty="0"/>
              <a:t>Информационные площадки и точки контакта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72240-7657-4D89-97BC-245E14817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320" y="985411"/>
            <a:ext cx="6554548" cy="4482564"/>
          </a:xfrm>
        </p:spPr>
        <p:txBody>
          <a:bodyPr>
            <a:noAutofit/>
          </a:bodyPr>
          <a:lstStyle/>
          <a:p>
            <a:r>
              <a:rPr lang="ru-RU" sz="3000" dirty="0"/>
              <a:t>Центры «Мои документы»</a:t>
            </a:r>
          </a:p>
          <a:p>
            <a:r>
              <a:rPr lang="ru-RU" sz="3000" dirty="0"/>
              <a:t>Центры «Мой бизнес»</a:t>
            </a:r>
          </a:p>
          <a:p>
            <a:r>
              <a:rPr lang="ru-RU" sz="3000" dirty="0"/>
              <a:t>Поликлиники</a:t>
            </a:r>
          </a:p>
          <a:p>
            <a:r>
              <a:rPr lang="ru-RU" sz="3000" dirty="0"/>
              <a:t>Библиотеки и коворкинги</a:t>
            </a:r>
          </a:p>
          <a:p>
            <a:r>
              <a:rPr lang="ru-RU" sz="3000" dirty="0"/>
              <a:t>Торговые центры, кинотеатры</a:t>
            </a:r>
          </a:p>
          <a:p>
            <a:r>
              <a:rPr lang="ru-RU" sz="3000" dirty="0"/>
              <a:t>ОМВД</a:t>
            </a:r>
          </a:p>
          <a:p>
            <a:r>
              <a:rPr lang="ru-RU" sz="3000" dirty="0"/>
              <a:t>Клубы по интересам</a:t>
            </a:r>
          </a:p>
          <a:p>
            <a:r>
              <a:rPr lang="ru-RU" sz="3000" dirty="0"/>
              <a:t>Досуговые центры, дома культуры</a:t>
            </a:r>
          </a:p>
          <a:p>
            <a:r>
              <a:rPr lang="ru-RU" sz="3000" dirty="0"/>
              <a:t>Местные СМИ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C19CEE-435E-4643-849E-5194A57437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38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638F2F-4688-4030-B1CC-802724443B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178434"/>
              </p:ext>
            </p:extLst>
          </p:nvPr>
        </p:nvGraphicFramePr>
        <p:xfrm>
          <a:off x="1130300" y="1589231"/>
          <a:ext cx="10833100" cy="47762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9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0073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Какие мероприятия нужно провести?</a:t>
                      </a:r>
                      <a:endParaRPr lang="ru-RU" sz="200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Очный семинар (от 10 человек),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очная индивидуальная консультация,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Вебинар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видео-курс (от 5 человек);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Е-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майл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рассылка (от 10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адресов);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Публикация в СМИ, теле-/радиоэфир.</a:t>
                      </a:r>
                      <a:endParaRPr lang="ru-RU" sz="200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602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Кто может участвовать в мероприятиях?</a:t>
                      </a:r>
                      <a:endParaRPr lang="ru-RU" sz="200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Любой гражданин России в возрасте от 21 года (можно приглашать коллег, родственников, знакомых и т.д.).</a:t>
                      </a:r>
                      <a:endParaRPr lang="ru-RU" sz="200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040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Где можно публиковать статьи?</a:t>
                      </a:r>
                      <a:endParaRPr lang="ru-RU" sz="200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Публикации должны быть размещены в официальных СМИ, печатных или онлайн, на официальных порталах (краевых, областных, городских, районных), в корпоративных изданиях, а также в </a:t>
                      </a: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соцсетях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00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7186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 к публикации?</a:t>
                      </a:r>
                      <a:endParaRPr lang="ru-RU" sz="200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Публикации одного материала в разных изданиях засчитываются как отдельные мероприятия, если материал не является эксклюзивным для конкретного СМИ.</a:t>
                      </a:r>
                      <a:endParaRPr lang="ru-RU" sz="2000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D0F16A7A-3C26-4103-83BC-8825CE63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880" y="942709"/>
            <a:ext cx="11275120" cy="760822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/>
              <a:t>Критерии мероприятий</a:t>
            </a:r>
            <a:endParaRPr lang="ru-RU" sz="3100" b="1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48C811F0-0ED8-4A7B-BFDE-6433C690ED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3751" y="303896"/>
            <a:ext cx="1910102" cy="257067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00609835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284</TotalTime>
  <Words>775</Words>
  <Application>Microsoft Office PowerPoint</Application>
  <PresentationFormat>Широкоэкранный</PresentationFormat>
  <Paragraphs>105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Times New Roman</vt:lpstr>
      <vt:lpstr>Wingdings</vt:lpstr>
      <vt:lpstr>Уголки</vt:lpstr>
      <vt:lpstr>Институт финансовой грамотности</vt:lpstr>
      <vt:lpstr>1 апреля 2021 г. в Финуниверситете создан Институт финансовой грамотности.   На его базе выделен Федеральный методический центр</vt:lpstr>
      <vt:lpstr>Главные цели и задачи ИФГ</vt:lpstr>
      <vt:lpstr>Структура базовой образовательной программы</vt:lpstr>
      <vt:lpstr>Новые темы образовательной программы 2021 (по сравнению со списком тем 2015)</vt:lpstr>
      <vt:lpstr>Целевые аудитории и некоторые их проблемы</vt:lpstr>
      <vt:lpstr>Кто контактирует с целевыми группами</vt:lpstr>
      <vt:lpstr>Информационные площадки и точки контакта</vt:lpstr>
      <vt:lpstr>Критерии мероприятий</vt:lpstr>
      <vt:lpstr>Презентация PowerPoint</vt:lpstr>
      <vt:lpstr>Направления взаимодействия ИФГ с филиалами</vt:lpstr>
      <vt:lpstr>Институт финансовой грамотности Финуниверситет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Valerija Mincicova</dc:creator>
  <cp:lastModifiedBy>Епхиева Юлия Сергеевна</cp:lastModifiedBy>
  <cp:revision>13</cp:revision>
  <dcterms:created xsi:type="dcterms:W3CDTF">2021-04-20T18:46:34Z</dcterms:created>
  <dcterms:modified xsi:type="dcterms:W3CDTF">2021-05-17T10:05:11Z</dcterms:modified>
</cp:coreProperties>
</file>